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0" r:id="rId1"/>
    <p:sldMasterId id="2147483727" r:id="rId2"/>
    <p:sldMasterId id="2147483660" r:id="rId3"/>
    <p:sldMasterId id="2147483675" r:id="rId4"/>
    <p:sldMasterId id="2147483688" r:id="rId5"/>
    <p:sldMasterId id="2147483715" r:id="rId6"/>
    <p:sldMasterId id="2147483703" r:id="rId7"/>
  </p:sldMasterIdLst>
  <p:notesMasterIdLst>
    <p:notesMasterId r:id="rId44"/>
  </p:notesMasterIdLst>
  <p:sldIdLst>
    <p:sldId id="1485" r:id="rId8"/>
    <p:sldId id="740" r:id="rId9"/>
    <p:sldId id="282" r:id="rId10"/>
    <p:sldId id="280" r:id="rId11"/>
    <p:sldId id="286" r:id="rId12"/>
    <p:sldId id="287" r:id="rId13"/>
    <p:sldId id="1492" r:id="rId14"/>
    <p:sldId id="289" r:id="rId15"/>
    <p:sldId id="290" r:id="rId16"/>
    <p:sldId id="1493" r:id="rId17"/>
    <p:sldId id="742" r:id="rId18"/>
    <p:sldId id="1494" r:id="rId19"/>
    <p:sldId id="294" r:id="rId20"/>
    <p:sldId id="295" r:id="rId21"/>
    <p:sldId id="745" r:id="rId22"/>
    <p:sldId id="279" r:id="rId23"/>
    <p:sldId id="1495" r:id="rId24"/>
    <p:sldId id="744" r:id="rId25"/>
    <p:sldId id="1500" r:id="rId26"/>
    <p:sldId id="1496" r:id="rId27"/>
    <p:sldId id="1497" r:id="rId28"/>
    <p:sldId id="300" r:id="rId29"/>
    <p:sldId id="1498" r:id="rId30"/>
    <p:sldId id="284" r:id="rId31"/>
    <p:sldId id="1499" r:id="rId32"/>
    <p:sldId id="303" r:id="rId33"/>
    <p:sldId id="746" r:id="rId34"/>
    <p:sldId id="747" r:id="rId35"/>
    <p:sldId id="1483" r:id="rId36"/>
    <p:sldId id="1484" r:id="rId37"/>
    <p:sldId id="736" r:id="rId38"/>
    <p:sldId id="311" r:id="rId39"/>
    <p:sldId id="296" r:id="rId40"/>
    <p:sldId id="739" r:id="rId41"/>
    <p:sldId id="711" r:id="rId42"/>
    <p:sldId id="31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h K. Reese" initials="SKR" lastIdx="22" clrIdx="0"/>
  <p:cmAuthor id="2" name="Jayne Windham" initials="JW" lastIdx="9"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240"/>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25"/>
    <p:restoredTop sz="60420"/>
  </p:normalViewPr>
  <p:slideViewPr>
    <p:cSldViewPr snapToGrid="0" snapToObjects="1">
      <p:cViewPr varScale="1">
        <p:scale>
          <a:sx n="56" d="100"/>
          <a:sy n="56" d="100"/>
        </p:scale>
        <p:origin x="18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DEB76B-028C-1F41-B22E-D73CD3094651}" type="datetimeFigureOut">
              <a:rPr lang="en-US" smtClean="0"/>
              <a:t>2/21/20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91AAC4-6750-1340-846B-2DAEEC4E924E}" type="slidenum">
              <a:rPr lang="en-US" smtClean="0"/>
              <a:t>‹#›</a:t>
            </a:fld>
            <a:endParaRPr lang="en-US"/>
          </a:p>
        </p:txBody>
      </p:sp>
    </p:spTree>
    <p:extLst>
      <p:ext uri="{BB962C8B-B14F-4D97-AF65-F5344CB8AC3E}">
        <p14:creationId xmlns:p14="http://schemas.microsoft.com/office/powerpoint/2010/main" val="1215806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7F8FC711-7D9B-6547-861D-DBF0FAF02CF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87043" name="Rectangle 6">
            <a:extLst>
              <a:ext uri="{FF2B5EF4-FFF2-40B4-BE49-F238E27FC236}">
                <a16:creationId xmlns:a16="http://schemas.microsoft.com/office/drawing/2014/main" id="{9E660E47-AF92-644F-867B-E03C69F3568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87044" name="Rectangle 7">
            <a:extLst>
              <a:ext uri="{FF2B5EF4-FFF2-40B4-BE49-F238E27FC236}">
                <a16:creationId xmlns:a16="http://schemas.microsoft.com/office/drawing/2014/main" id="{D99C36A6-4DA0-484C-9D86-D4819D58E9A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B4A825A6-BD83-8741-A5BD-FA0515A99802}" type="slidenum">
              <a:rPr lang="en-US" altLang="en-US" sz="1100" smtClean="0">
                <a:ea typeface="Osaka" panose="020B0600000000000000" pitchFamily="34" charset="-128"/>
              </a:rPr>
              <a:pPr eaLnBrk="1" hangingPunct="1">
                <a:spcBef>
                  <a:spcPct val="0"/>
                </a:spcBef>
                <a:buFont typeface="Arial" panose="020B0604020202020204" pitchFamily="34" charset="0"/>
                <a:buNone/>
              </a:pPr>
              <a:t>2</a:t>
            </a:fld>
            <a:endParaRPr lang="en-US" altLang="en-US" sz="1100">
              <a:ea typeface="Osaka" panose="020B0600000000000000" pitchFamily="34" charset="-128"/>
            </a:endParaRPr>
          </a:p>
        </p:txBody>
      </p:sp>
      <p:sp>
        <p:nvSpPr>
          <p:cNvPr id="87045" name="Rectangle 7">
            <a:extLst>
              <a:ext uri="{FF2B5EF4-FFF2-40B4-BE49-F238E27FC236}">
                <a16:creationId xmlns:a16="http://schemas.microsoft.com/office/drawing/2014/main" id="{D39FF91C-7B0E-5149-8A1D-50BDF986310C}"/>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E1F2685C-D38F-2940-B117-31CDEB35A5DA}" type="slidenum">
              <a:rPr lang="en-US" altLang="en-US" sz="1100">
                <a:ea typeface="Osaka" panose="020B0600000000000000" pitchFamily="34" charset="-128"/>
              </a:rPr>
              <a:pPr algn="r" eaLnBrk="1" hangingPunct="1">
                <a:spcBef>
                  <a:spcPct val="0"/>
                </a:spcBef>
                <a:buClrTx/>
                <a:buSzTx/>
                <a:buFontTx/>
                <a:buNone/>
              </a:pPr>
              <a:t>2</a:t>
            </a:fld>
            <a:endParaRPr lang="en-US" altLang="en-US" sz="1100">
              <a:ea typeface="Osaka" panose="020B0600000000000000" pitchFamily="34" charset="-128"/>
            </a:endParaRPr>
          </a:p>
        </p:txBody>
      </p:sp>
      <p:sp>
        <p:nvSpPr>
          <p:cNvPr id="87046" name="Rectangle 2">
            <a:extLst>
              <a:ext uri="{FF2B5EF4-FFF2-40B4-BE49-F238E27FC236}">
                <a16:creationId xmlns:a16="http://schemas.microsoft.com/office/drawing/2014/main" id="{3AE2BA5B-6774-EF4D-8274-4F099F596127}"/>
              </a:ext>
            </a:extLst>
          </p:cNvPr>
          <p:cNvSpPr>
            <a:spLocks noGrp="1" noRot="1" noChangeAspect="1" noChangeArrowheads="1" noTextEdit="1"/>
          </p:cNvSpPr>
          <p:nvPr>
            <p:ph type="sldImg"/>
          </p:nvPr>
        </p:nvSpPr>
        <p:spPr>
          <a:xfrm>
            <a:off x="1371600" y="1143000"/>
            <a:ext cx="4114800" cy="3086100"/>
          </a:xfrm>
          <a:ln/>
        </p:spPr>
      </p:sp>
      <p:sp>
        <p:nvSpPr>
          <p:cNvPr id="87047" name="Rectangle 3">
            <a:extLst>
              <a:ext uri="{FF2B5EF4-FFF2-40B4-BE49-F238E27FC236}">
                <a16:creationId xmlns:a16="http://schemas.microsoft.com/office/drawing/2014/main" id="{F76D2F74-58CA-F84C-9432-977D1C5929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Here is an outline of this presentation.</a:t>
            </a:r>
          </a:p>
          <a:p>
            <a:pPr eaLnBrk="1" hangingPunct="1">
              <a:lnSpc>
                <a:spcPct val="100000"/>
              </a:lnSpc>
              <a:spcBef>
                <a:spcPct val="0"/>
              </a:spcBef>
              <a:buFontTx/>
              <a:buNone/>
            </a:pPr>
            <a:r>
              <a:rPr lang="en-US" altLang="en-US" sz="1200" dirty="0">
                <a:solidFill>
                  <a:srgbClr val="000000"/>
                </a:solidFill>
              </a:rPr>
              <a:t>Also known as…</a:t>
            </a:r>
          </a:p>
          <a:p>
            <a:pPr eaLnBrk="1" hangingPunct="1">
              <a:lnSpc>
                <a:spcPct val="100000"/>
              </a:lnSpc>
              <a:spcBef>
                <a:spcPct val="0"/>
              </a:spcBef>
              <a:buFontTx/>
              <a:buNone/>
            </a:pPr>
            <a:r>
              <a:rPr lang="en-US" altLang="en-US" sz="1200" dirty="0">
                <a:solidFill>
                  <a:srgbClr val="000000"/>
                </a:solidFill>
              </a:rPr>
              <a:t>	</a:t>
            </a:r>
            <a:r>
              <a:rPr lang="en-US" altLang="en-US" sz="1200" i="1" dirty="0">
                <a:solidFill>
                  <a:srgbClr val="000000"/>
                </a:solidFill>
              </a:rPr>
              <a:t>roaches</a:t>
            </a:r>
          </a:p>
          <a:p>
            <a:pPr eaLnBrk="1" hangingPunct="1">
              <a:lnSpc>
                <a:spcPct val="100000"/>
              </a:lnSpc>
              <a:spcBef>
                <a:spcPct val="0"/>
              </a:spcBef>
              <a:buFontTx/>
              <a:buNone/>
            </a:pPr>
            <a:r>
              <a:rPr lang="en-US" altLang="en-US" sz="1200" i="1" dirty="0">
                <a:solidFill>
                  <a:srgbClr val="000000"/>
                </a:solidFill>
              </a:rPr>
              <a:t>	cucarachas, water bugs</a:t>
            </a:r>
            <a:endParaRPr lang="en-US" altLang="en-US" sz="1050" i="1" dirty="0">
              <a:solidFill>
                <a:srgbClr val="000000"/>
              </a:solidFill>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30183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E9140657-C329-DE48-ABD3-6E275BDB433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13667" name="Rectangle 6">
            <a:extLst>
              <a:ext uri="{FF2B5EF4-FFF2-40B4-BE49-F238E27FC236}">
                <a16:creationId xmlns:a16="http://schemas.microsoft.com/office/drawing/2014/main" id="{717EE182-9002-874E-B385-F6583AC61681}"/>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13668" name="Rectangle 7">
            <a:extLst>
              <a:ext uri="{FF2B5EF4-FFF2-40B4-BE49-F238E27FC236}">
                <a16:creationId xmlns:a16="http://schemas.microsoft.com/office/drawing/2014/main" id="{94A75425-9C44-FA41-81E7-27AD191B9BB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B6292AA8-B314-1F47-B488-86B37863E34D}" type="slidenum">
              <a:rPr lang="en-US" altLang="en-US" sz="1100" smtClean="0">
                <a:ea typeface="Osaka" panose="020B0600000000000000" pitchFamily="34" charset="-128"/>
              </a:rPr>
              <a:pPr eaLnBrk="1" hangingPunct="1">
                <a:spcBef>
                  <a:spcPct val="0"/>
                </a:spcBef>
                <a:buFont typeface="Arial" panose="020B0604020202020204" pitchFamily="34" charset="0"/>
                <a:buNone/>
              </a:pPr>
              <a:t>11</a:t>
            </a:fld>
            <a:endParaRPr lang="en-US" altLang="en-US" sz="1100">
              <a:ea typeface="Osaka" panose="020B0600000000000000" pitchFamily="34" charset="-128"/>
            </a:endParaRPr>
          </a:p>
        </p:txBody>
      </p:sp>
      <p:sp>
        <p:nvSpPr>
          <p:cNvPr id="113669" name="Rectangle 7">
            <a:extLst>
              <a:ext uri="{FF2B5EF4-FFF2-40B4-BE49-F238E27FC236}">
                <a16:creationId xmlns:a16="http://schemas.microsoft.com/office/drawing/2014/main" id="{AC39D4E7-8EA5-BA43-BE85-7DBA6C8C156C}"/>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D0BA6B0F-E491-F849-8A40-BBF7CCADC157}" type="slidenum">
              <a:rPr lang="en-US" altLang="en-US" sz="1100">
                <a:ea typeface="Osaka" panose="020B0600000000000000" pitchFamily="34" charset="-128"/>
              </a:rPr>
              <a:pPr algn="r" eaLnBrk="1" hangingPunct="1">
                <a:spcBef>
                  <a:spcPct val="0"/>
                </a:spcBef>
                <a:buClrTx/>
                <a:buSzTx/>
                <a:buFontTx/>
                <a:buNone/>
              </a:pPr>
              <a:t>11</a:t>
            </a:fld>
            <a:endParaRPr lang="en-US" altLang="en-US" sz="1100">
              <a:ea typeface="Osaka" panose="020B0600000000000000" pitchFamily="34" charset="-128"/>
            </a:endParaRPr>
          </a:p>
        </p:txBody>
      </p:sp>
      <p:sp>
        <p:nvSpPr>
          <p:cNvPr id="113670" name="Rectangle 2">
            <a:extLst>
              <a:ext uri="{FF2B5EF4-FFF2-40B4-BE49-F238E27FC236}">
                <a16:creationId xmlns:a16="http://schemas.microsoft.com/office/drawing/2014/main" id="{C605CCD1-3457-4A49-9F17-E8D62C57D599}"/>
              </a:ext>
            </a:extLst>
          </p:cNvPr>
          <p:cNvSpPr>
            <a:spLocks noGrp="1" noRot="1" noChangeAspect="1" noChangeArrowheads="1" noTextEdit="1"/>
          </p:cNvSpPr>
          <p:nvPr>
            <p:ph type="sldImg"/>
          </p:nvPr>
        </p:nvSpPr>
        <p:spPr>
          <a:xfrm>
            <a:off x="1371600" y="1143000"/>
            <a:ext cx="4114800" cy="3086100"/>
          </a:xfrm>
          <a:ln/>
        </p:spPr>
      </p:sp>
      <p:sp>
        <p:nvSpPr>
          <p:cNvPr id="113671" name="Rectangle 3">
            <a:extLst>
              <a:ext uri="{FF2B5EF4-FFF2-40B4-BE49-F238E27FC236}">
                <a16:creationId xmlns:a16="http://schemas.microsoft.com/office/drawing/2014/main" id="{8EE55424-3D49-3C4D-AA77-42754ABEF2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Have trainees look at photo and offer suggestions for food sources, then click for full list.</a:t>
            </a:r>
          </a:p>
          <a:p>
            <a:pPr eaLnBrk="1" hangingPunct="1">
              <a:spcBef>
                <a:spcPct val="0"/>
              </a:spcBef>
            </a:pPr>
            <a:r>
              <a:rPr lang="en-US" altLang="en-US" dirty="0">
                <a:latin typeface="Arial" panose="020B0604020202020204" pitchFamily="34" charset="0"/>
                <a:ea typeface="ＭＳ Ｐゴシック" panose="020B0600070205080204" pitchFamily="34" charset="-128"/>
              </a:rPr>
              <a:t>Cockroaches will survive on most anything. </a:t>
            </a:r>
          </a:p>
          <a:p>
            <a:pPr eaLnBrk="1" hangingPunct="1">
              <a:spcBef>
                <a:spcPct val="0"/>
              </a:spcBef>
            </a:pPr>
            <a:r>
              <a:rPr lang="en-US" altLang="en-US" dirty="0">
                <a:latin typeface="Arial" panose="020B0604020202020204" pitchFamily="34" charset="0"/>
                <a:ea typeface="ＭＳ Ｐゴシック" panose="020B0600070205080204" pitchFamily="34" charset="-128"/>
              </a:rPr>
              <a:t>* This knowledge will help us later</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One drop of grease will feed 20 cockroaches for a day…cleaning is important in cockroach control!</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Blaming residents is counterproductive. Controls I possible even in messy homes. It’s impossible to remove every last crumb. </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16537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C1852F30-A16E-4B4D-9AAC-1CEC2ED2DB01}"/>
              </a:ext>
            </a:extLst>
          </p:cNvPr>
          <p:cNvSpPr>
            <a:spLocks noGrp="1" noRot="1" noChangeAspect="1" noChangeArrowheads="1" noTextEdit="1"/>
          </p:cNvSpPr>
          <p:nvPr>
            <p:ph type="sldImg"/>
          </p:nvPr>
        </p:nvSpPr>
        <p:spPr>
          <a:xfrm>
            <a:off x="1371600" y="1143000"/>
            <a:ext cx="4114800" cy="3086100"/>
          </a:xfrm>
          <a:ln/>
        </p:spPr>
      </p:sp>
      <p:sp>
        <p:nvSpPr>
          <p:cNvPr id="115715" name="Notes Placeholder 2">
            <a:extLst>
              <a:ext uri="{FF2B5EF4-FFF2-40B4-BE49-F238E27FC236}">
                <a16:creationId xmlns:a16="http://schemas.microsoft.com/office/drawing/2014/main" id="{A7F878C0-F1D6-D04D-864F-97FABFE25A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Cockroaches can live a month without food, but survive only a week without water…removing water sources is important!</a:t>
            </a:r>
          </a:p>
          <a:p>
            <a:r>
              <a:rPr lang="en-US" altLang="en-US" dirty="0">
                <a:latin typeface="Arial" panose="020B0604020202020204" pitchFamily="34" charset="0"/>
                <a:ea typeface="ＭＳ Ｐゴシック" panose="020B0600070205080204" pitchFamily="34" charset="-128"/>
              </a:rPr>
              <a:t>Have trainees look at photo and offer suggestions for water sources, then click for full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941100"/>
                </a:solidFill>
              </a:rPr>
              <a:t>Whose role is it to remove water sources? </a:t>
            </a:r>
            <a:r>
              <a:rPr lang="en-US" sz="1200" dirty="0">
                <a:solidFill>
                  <a:srgbClr val="941100"/>
                </a:solidFill>
              </a:rPr>
              <a:t>Depends. If water comes from plumbing or appliance deficiency it’s a maintenance issue.</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115716" name="Header Placeholder 3">
            <a:extLst>
              <a:ext uri="{FF2B5EF4-FFF2-40B4-BE49-F238E27FC236}">
                <a16:creationId xmlns:a16="http://schemas.microsoft.com/office/drawing/2014/main" id="{98F27596-E966-4541-88EC-CB0D0546E60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15717" name="Footer Placeholder 4">
            <a:extLst>
              <a:ext uri="{FF2B5EF4-FFF2-40B4-BE49-F238E27FC236}">
                <a16:creationId xmlns:a16="http://schemas.microsoft.com/office/drawing/2014/main" id="{55C07328-99E6-AE40-8F6C-FD908C6D3FE1}"/>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15718" name="Slide Number Placeholder 5">
            <a:extLst>
              <a:ext uri="{FF2B5EF4-FFF2-40B4-BE49-F238E27FC236}">
                <a16:creationId xmlns:a16="http://schemas.microsoft.com/office/drawing/2014/main" id="{EABB1C1A-2438-8D4F-B2AA-1B345BDF84D7}"/>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982B595-2FB4-4D49-81E0-AFEBB5502C8D}" type="slidenum">
              <a:rPr lang="en-US" altLang="en-US" sz="1100" smtClean="0">
                <a:ea typeface="Osaka" panose="020B0600000000000000" pitchFamily="34" charset="-128"/>
              </a:rPr>
              <a:pPr eaLnBrk="1" hangingPunct="1">
                <a:spcBef>
                  <a:spcPct val="0"/>
                </a:spcBef>
                <a:buFont typeface="Arial" panose="020B0604020202020204" pitchFamily="34" charset="0"/>
                <a:buNone/>
              </a:pPr>
              <a:t>12</a:t>
            </a:fld>
            <a:endParaRPr lang="en-US" altLang="en-US" sz="1100">
              <a:ea typeface="Osaka" panose="020B0600000000000000" pitchFamily="34" charset="-128"/>
            </a:endParaRPr>
          </a:p>
        </p:txBody>
      </p:sp>
    </p:spTree>
    <p:extLst>
      <p:ext uri="{BB962C8B-B14F-4D97-AF65-F5344CB8AC3E}">
        <p14:creationId xmlns:p14="http://schemas.microsoft.com/office/powerpoint/2010/main" val="3495976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0F8DAECC-8215-4946-90B4-ED50AD7B63B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17763" name="Rectangle 6">
            <a:extLst>
              <a:ext uri="{FF2B5EF4-FFF2-40B4-BE49-F238E27FC236}">
                <a16:creationId xmlns:a16="http://schemas.microsoft.com/office/drawing/2014/main" id="{C796DD5E-1D74-1D4E-8E10-AEC8DD38A51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17764" name="Rectangle 7">
            <a:extLst>
              <a:ext uri="{FF2B5EF4-FFF2-40B4-BE49-F238E27FC236}">
                <a16:creationId xmlns:a16="http://schemas.microsoft.com/office/drawing/2014/main" id="{5E53BF26-D12A-0C4C-B7D2-E442A857818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86FF1229-FA33-D146-9B63-B9ADF4E3D245}" type="slidenum">
              <a:rPr lang="en-US" altLang="en-US" sz="1100" smtClean="0">
                <a:ea typeface="Osaka" panose="020B0600000000000000" pitchFamily="34" charset="-128"/>
              </a:rPr>
              <a:pPr eaLnBrk="1" hangingPunct="1">
                <a:spcBef>
                  <a:spcPct val="0"/>
                </a:spcBef>
                <a:buFont typeface="Arial" panose="020B0604020202020204" pitchFamily="34" charset="0"/>
                <a:buNone/>
              </a:pPr>
              <a:t>13</a:t>
            </a:fld>
            <a:endParaRPr lang="en-US" altLang="en-US" sz="1100">
              <a:ea typeface="Osaka" panose="020B0600000000000000" pitchFamily="34" charset="-128"/>
            </a:endParaRPr>
          </a:p>
        </p:txBody>
      </p:sp>
      <p:sp>
        <p:nvSpPr>
          <p:cNvPr id="117765" name="Rectangle 2">
            <a:extLst>
              <a:ext uri="{FF2B5EF4-FFF2-40B4-BE49-F238E27FC236}">
                <a16:creationId xmlns:a16="http://schemas.microsoft.com/office/drawing/2014/main" id="{03A9A433-62B1-A446-AB98-560962C476B0}"/>
              </a:ext>
            </a:extLst>
          </p:cNvPr>
          <p:cNvSpPr>
            <a:spLocks noGrp="1" noRot="1" noChangeAspect="1" noChangeArrowheads="1" noTextEdit="1"/>
          </p:cNvSpPr>
          <p:nvPr>
            <p:ph type="sldImg"/>
          </p:nvPr>
        </p:nvSpPr>
        <p:spPr>
          <a:xfrm>
            <a:off x="1371600" y="1143000"/>
            <a:ext cx="4114800" cy="3086100"/>
          </a:xfrm>
          <a:ln/>
        </p:spPr>
      </p:sp>
      <p:sp>
        <p:nvSpPr>
          <p:cNvPr id="117766" name="Rectangle 3">
            <a:extLst>
              <a:ext uri="{FF2B5EF4-FFF2-40B4-BE49-F238E27FC236}">
                <a16:creationId xmlns:a16="http://schemas.microsoft.com/office/drawing/2014/main" id="{8D12B415-82A1-FB43-9C11-DF6BACAF91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Trainees should go about looking for cockroach signs by thinking like a cockroach.</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Most people think of a building in terms of its rooms. Often, the areas of the building that are blocked off here are ignored.</a:t>
            </a:r>
          </a:p>
        </p:txBody>
      </p:sp>
    </p:spTree>
    <p:extLst>
      <p:ext uri="{BB962C8B-B14F-4D97-AF65-F5344CB8AC3E}">
        <p14:creationId xmlns:p14="http://schemas.microsoft.com/office/powerpoint/2010/main" val="420858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02E0CBAD-DA05-494A-98FC-7460A2F8401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19811" name="Rectangle 6">
            <a:extLst>
              <a:ext uri="{FF2B5EF4-FFF2-40B4-BE49-F238E27FC236}">
                <a16:creationId xmlns:a16="http://schemas.microsoft.com/office/drawing/2014/main" id="{180D005A-3C7C-804A-B765-0DB0EAEE5E37}"/>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19812" name="Rectangle 7">
            <a:extLst>
              <a:ext uri="{FF2B5EF4-FFF2-40B4-BE49-F238E27FC236}">
                <a16:creationId xmlns:a16="http://schemas.microsoft.com/office/drawing/2014/main" id="{BAE1BA47-9A15-9246-9A62-1CB74CF189E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4CD0486C-57D7-BC44-8C6F-48E719A57693}" type="slidenum">
              <a:rPr lang="en-US" altLang="en-US" sz="1100" smtClean="0">
                <a:ea typeface="Osaka" panose="020B0600000000000000" pitchFamily="34" charset="-128"/>
              </a:rPr>
              <a:pPr eaLnBrk="1" hangingPunct="1">
                <a:spcBef>
                  <a:spcPct val="0"/>
                </a:spcBef>
                <a:buFont typeface="Arial" panose="020B0604020202020204" pitchFamily="34" charset="0"/>
                <a:buNone/>
              </a:pPr>
              <a:t>14</a:t>
            </a:fld>
            <a:endParaRPr lang="en-US" altLang="en-US" sz="1100">
              <a:ea typeface="Osaka" panose="020B0600000000000000" pitchFamily="34" charset="-128"/>
            </a:endParaRPr>
          </a:p>
        </p:txBody>
      </p:sp>
      <p:sp>
        <p:nvSpPr>
          <p:cNvPr id="119813" name="Slide Image Placeholder 1">
            <a:extLst>
              <a:ext uri="{FF2B5EF4-FFF2-40B4-BE49-F238E27FC236}">
                <a16:creationId xmlns:a16="http://schemas.microsoft.com/office/drawing/2014/main" id="{BED1C0AA-C553-234C-B0F5-68B2A38B0D14}"/>
              </a:ext>
            </a:extLst>
          </p:cNvPr>
          <p:cNvSpPr>
            <a:spLocks noGrp="1" noRot="1" noChangeAspect="1" noChangeArrowheads="1" noTextEdit="1"/>
          </p:cNvSpPr>
          <p:nvPr>
            <p:ph type="sldImg"/>
          </p:nvPr>
        </p:nvSpPr>
        <p:spPr>
          <a:xfrm>
            <a:off x="1371600" y="1143000"/>
            <a:ext cx="4114800" cy="3086100"/>
          </a:xfrm>
          <a:ln/>
        </p:spPr>
      </p:sp>
      <p:sp>
        <p:nvSpPr>
          <p:cNvPr id="119814" name="Notes Placeholder 2">
            <a:extLst>
              <a:ext uri="{FF2B5EF4-FFF2-40B4-BE49-F238E27FC236}">
                <a16:creationId xmlns:a16="http://schemas.microsoft.com/office/drawing/2014/main" id="{3EF565A9-1962-F044-97D9-872EF93018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What about your housing stock?</a:t>
            </a:r>
          </a:p>
          <a:p>
            <a:r>
              <a:rPr lang="en-US" altLang="en-US">
                <a:latin typeface="Arial" panose="020B0604020202020204" pitchFamily="34" charset="0"/>
                <a:ea typeface="ＭＳ Ｐゴシック" panose="020B0600070205080204" pitchFamily="34" charset="-128"/>
              </a:rPr>
              <a:t>Food and water have been discussed, this slide gets trainees thinking about where cockroaches hide. To know where to look for cockroach hiding spots, trainees must think like a cockroach. Cockroaches live in the building, but they don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t see the building the same way we do. To them, any crack or hole is a door and in-between walls and floors is the safest place to travel and hide: a cockroach freeway. </a:t>
            </a:r>
          </a:p>
          <a:p>
            <a:endParaRPr lang="en-US" altLang="en-US">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Maintenance repairs will disrupt cockroach travel and hiding, making them easy to find and kill. The repairs also benefit the building. </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In addition to making repairs that prevent future cockroaches, trainees should be taught to clean up after the ones that were present by vacuuming using a HEPA vacuum and scrubbing the frass with soap and water</a:t>
            </a:r>
            <a:r>
              <a:rPr lang="en-US" altLang="en-US">
                <a:latin typeface="Arial" panose="020B0604020202020204" pitchFamily="34" charset="0"/>
                <a:ea typeface="ＭＳ Ｐゴシック" panose="020B0600070205080204" pitchFamily="34" charset="-128"/>
              </a:rPr>
              <a:t>.</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Use the training space as an example. Is there a drop ceiling? This is like a pest superhighway. What</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s behind the electrical outlet?</a:t>
            </a:r>
          </a:p>
          <a:p>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Suggestion: Have trainees brainstorm areas where cockroaches might hide.</a:t>
            </a:r>
          </a:p>
          <a:p>
            <a:pPr eaLnBrk="1" hangingPunct="1"/>
            <a:r>
              <a:rPr lang="en-US" altLang="en-US" i="1">
                <a:latin typeface="Arial" panose="020B0604020202020204" pitchFamily="34" charset="0"/>
                <a:ea typeface="ＭＳ Ｐゴシック" panose="020B0600070205080204" pitchFamily="34" charset="-128"/>
              </a:rPr>
              <a:t>Macro-thinking: Kitchen, bathroom, boiler room, trash chute, dumpster</a:t>
            </a:r>
          </a:p>
          <a:p>
            <a:pPr eaLnBrk="1" hangingPunct="1"/>
            <a:r>
              <a:rPr lang="en-US" altLang="en-US" i="1">
                <a:latin typeface="Arial" panose="020B0604020202020204" pitchFamily="34" charset="0"/>
                <a:ea typeface="ＭＳ Ｐゴシック" panose="020B0600070205080204" pitchFamily="34" charset="-128"/>
              </a:rPr>
              <a:t>Micro-thinking:  Toaster, oven, under the stove</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s top cover housing the burners, behind/under the refrigerator, in the crevice where the stove joins the counter top, under the sink on the back side of the front center panel and all four corners of the interior of where the sink </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sits</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in its counter hold frame, behind any loose-fitting escutcheon plate beneath the sink; under the trash can</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
        <p:nvSpPr>
          <p:cNvPr id="119815" name="Slide Number Placeholder 3">
            <a:extLst>
              <a:ext uri="{FF2B5EF4-FFF2-40B4-BE49-F238E27FC236}">
                <a16:creationId xmlns:a16="http://schemas.microsoft.com/office/drawing/2014/main" id="{F86A7F94-5722-B449-A336-443C611DBDA2}"/>
              </a:ext>
            </a:extLst>
          </p:cNvPr>
          <p:cNvSpPr txBox="1">
            <a:spLocks noGrp="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9E2815B7-770B-8243-93C2-BE7CE9866BD1}" type="slidenum">
              <a:rPr lang="en-US" altLang="en-US" sz="1100">
                <a:ea typeface="Osaka" panose="020B0600000000000000" pitchFamily="34" charset="-128"/>
              </a:rPr>
              <a:pPr algn="r" eaLnBrk="1" hangingPunct="1">
                <a:spcBef>
                  <a:spcPct val="0"/>
                </a:spcBef>
                <a:buClrTx/>
                <a:buSzTx/>
                <a:buFontTx/>
                <a:buNone/>
              </a:pPr>
              <a:t>14</a:t>
            </a:fld>
            <a:endParaRPr lang="en-US" altLang="en-US" sz="1100">
              <a:ea typeface="Osaka" panose="020B0600000000000000" pitchFamily="34" charset="-128"/>
            </a:endParaRPr>
          </a:p>
        </p:txBody>
      </p:sp>
    </p:spTree>
    <p:extLst>
      <p:ext uri="{BB962C8B-B14F-4D97-AF65-F5344CB8AC3E}">
        <p14:creationId xmlns:p14="http://schemas.microsoft.com/office/powerpoint/2010/main" val="1185121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F81DBC9A-D499-5745-8072-42B072F6D51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4931" name="Rectangle 6">
            <a:extLst>
              <a:ext uri="{FF2B5EF4-FFF2-40B4-BE49-F238E27FC236}">
                <a16:creationId xmlns:a16="http://schemas.microsoft.com/office/drawing/2014/main" id="{E00ECE7A-64C4-8847-8597-6339CA18D55A}"/>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4932" name="Rectangle 7">
            <a:extLst>
              <a:ext uri="{FF2B5EF4-FFF2-40B4-BE49-F238E27FC236}">
                <a16:creationId xmlns:a16="http://schemas.microsoft.com/office/drawing/2014/main" id="{8796E83E-061A-FD4B-8829-720A1120AD5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BD7911C-E92E-E342-9276-0AE7ADA29BA2}" type="slidenum">
              <a:rPr lang="en-US" altLang="en-US" sz="1100" smtClean="0">
                <a:ea typeface="Osaka" panose="020B0600000000000000" pitchFamily="34" charset="-128"/>
              </a:rPr>
              <a:pPr eaLnBrk="1" hangingPunct="1">
                <a:spcBef>
                  <a:spcPct val="0"/>
                </a:spcBef>
                <a:buFont typeface="Arial" panose="020B0604020202020204" pitchFamily="34" charset="0"/>
                <a:buNone/>
              </a:pPr>
              <a:t>15</a:t>
            </a:fld>
            <a:endParaRPr lang="en-US" altLang="en-US" sz="1100">
              <a:ea typeface="Osaka" panose="020B0600000000000000" pitchFamily="34" charset="-128"/>
            </a:endParaRPr>
          </a:p>
        </p:txBody>
      </p:sp>
      <p:sp>
        <p:nvSpPr>
          <p:cNvPr id="124933" name="Rectangle 7">
            <a:extLst>
              <a:ext uri="{FF2B5EF4-FFF2-40B4-BE49-F238E27FC236}">
                <a16:creationId xmlns:a16="http://schemas.microsoft.com/office/drawing/2014/main" id="{7BEA484D-F9FE-BC4D-9DDA-912833674D03}"/>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A2CD1F8A-432F-DE4C-BDE1-3DD168E4AE97}" type="slidenum">
              <a:rPr lang="en-US" altLang="en-US" sz="1100">
                <a:ea typeface="Osaka" panose="020B0600000000000000" pitchFamily="34" charset="-128"/>
              </a:rPr>
              <a:pPr algn="r" eaLnBrk="1" hangingPunct="1">
                <a:spcBef>
                  <a:spcPct val="0"/>
                </a:spcBef>
                <a:buClrTx/>
                <a:buSzTx/>
                <a:buFontTx/>
                <a:buNone/>
              </a:pPr>
              <a:t>15</a:t>
            </a:fld>
            <a:endParaRPr lang="en-US" altLang="en-US" sz="1100">
              <a:ea typeface="Osaka" panose="020B0600000000000000" pitchFamily="34" charset="-128"/>
            </a:endParaRPr>
          </a:p>
        </p:txBody>
      </p:sp>
      <p:sp>
        <p:nvSpPr>
          <p:cNvPr id="124934" name="Rectangle 2">
            <a:extLst>
              <a:ext uri="{FF2B5EF4-FFF2-40B4-BE49-F238E27FC236}">
                <a16:creationId xmlns:a16="http://schemas.microsoft.com/office/drawing/2014/main" id="{705043AD-7DC5-3E42-919E-E70AA3E217D8}"/>
              </a:ext>
            </a:extLst>
          </p:cNvPr>
          <p:cNvSpPr>
            <a:spLocks noGrp="1" noRot="1" noChangeAspect="1" noChangeArrowheads="1" noTextEdit="1"/>
          </p:cNvSpPr>
          <p:nvPr>
            <p:ph type="sldImg"/>
          </p:nvPr>
        </p:nvSpPr>
        <p:spPr>
          <a:xfrm>
            <a:off x="1371600" y="1143000"/>
            <a:ext cx="4114800" cy="3086100"/>
          </a:xfrm>
          <a:ln/>
        </p:spPr>
      </p:sp>
      <p:sp>
        <p:nvSpPr>
          <p:cNvPr id="124935" name="Rectangle 3">
            <a:extLst>
              <a:ext uri="{FF2B5EF4-FFF2-40B4-BE49-F238E27FC236}">
                <a16:creationId xmlns:a16="http://schemas.microsoft.com/office/drawing/2014/main" id="{59646D7F-4A89-D948-A7A1-B48DEF056170}"/>
              </a:ext>
            </a:extLst>
          </p:cNvPr>
          <p:cNvSpPr>
            <a:spLocks noGrp="1" noChangeArrowheads="1"/>
          </p:cNvSpPr>
          <p:nvPr>
            <p:ph type="body" idx="1"/>
          </p:nvPr>
        </p:nvSpPr>
        <p:spPr>
          <a:xfrm>
            <a:off x="428625" y="4140200"/>
            <a:ext cx="6000750" cy="4511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IPM is tailored to each situation. Practitioners use specific information to make the best decisions about control.</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What kind of cockroach? It is useful to know which of the cockroach species is present, because the plan for control should match their life cycles and habits.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How many? Is this just a beginning infestation, with only a few cockroaches, or a full blown, long-term infestation? The former situation can most likely be handled relatively easily, with fewest interventions. The latter will require everyone</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cooperation to the fullest. Investing time to inspect early will help put together an effective and efficient action plan.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Where? Cockroach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hot spots</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can be given most attention and may be the source of the whole population. </a:t>
            </a:r>
            <a:r>
              <a:rPr lang="en-US" altLang="ja-JP" i="1" dirty="0">
                <a:latin typeface="Arial" panose="020B0604020202020204" pitchFamily="34" charset="0"/>
                <a:ea typeface="ＭＳ Ｐゴシック" panose="020B0600070205080204" pitchFamily="34" charset="-128"/>
              </a:rPr>
              <a:t>Reference the macro-thinking brainstorm (boiler rooms, trash chutes, or a particularly infested unit). If the most infested units are identified and focused on, the building</a:t>
            </a:r>
            <a:r>
              <a:rPr lang="ja-JP" altLang="en-US" i="1">
                <a:latin typeface="Arial" panose="020B0604020202020204" pitchFamily="34" charset="0"/>
                <a:ea typeface="ＭＳ Ｐゴシック" panose="020B0600070205080204" pitchFamily="34" charset="-128"/>
              </a:rPr>
              <a:t>’</a:t>
            </a:r>
            <a:r>
              <a:rPr lang="en-US" altLang="ja-JP" i="1" dirty="0">
                <a:latin typeface="Arial" panose="020B0604020202020204" pitchFamily="34" charset="0"/>
                <a:ea typeface="ＭＳ Ｐゴシック" panose="020B0600070205080204" pitchFamily="34" charset="-128"/>
              </a:rPr>
              <a:t>s cockroach problem should be controlled. Identifying focus units through inspection should be one of the first steps in an IPM program.</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It is also important to record vulnerable or sensitive populations and situations: infants and children, the elderly, pregnant women, and people with chemical sensitivities. Inhabited units will each require a specific plan. Vacant apartments allow more in-depth control to take place, but attempts should still be made to minimize the pesticide residues that might be left behind.</a:t>
            </a:r>
          </a:p>
        </p:txBody>
      </p:sp>
    </p:spTree>
    <p:extLst>
      <p:ext uri="{BB962C8B-B14F-4D97-AF65-F5344CB8AC3E}">
        <p14:creationId xmlns:p14="http://schemas.microsoft.com/office/powerpoint/2010/main" val="157606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2:notes"/>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100"/>
              <a:buFont typeface="Arial"/>
              <a:buNone/>
            </a:pPr>
            <a:r>
              <a:rPr lang="en-US" sz="1100">
                <a:solidFill>
                  <a:srgbClr val="000000"/>
                </a:solidFill>
                <a:latin typeface="Arial"/>
                <a:ea typeface="Arial"/>
                <a:cs typeface="Arial"/>
                <a:sym typeface="Arial"/>
              </a:rPr>
              <a:t>IPM in Multifamily Housing Training</a:t>
            </a:r>
            <a:endParaRPr/>
          </a:p>
        </p:txBody>
      </p:sp>
      <p:sp>
        <p:nvSpPr>
          <p:cNvPr id="436" name="Google Shape;436;p2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100"/>
              <a:buFont typeface="Arial"/>
              <a:buNone/>
            </a:pPr>
            <a:r>
              <a:rPr lang="en-US" sz="1100">
                <a:solidFill>
                  <a:srgbClr val="000000"/>
                </a:solidFill>
                <a:latin typeface="Arial"/>
                <a:ea typeface="Arial"/>
                <a:cs typeface="Arial"/>
                <a:sym typeface="Arial"/>
              </a:rPr>
              <a:t>www.StopPests.org</a:t>
            </a:r>
            <a:endParaRPr/>
          </a:p>
        </p:txBody>
      </p:sp>
      <p:sp>
        <p:nvSpPr>
          <p:cNvPr id="437" name="Google Shape;43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100"/>
              <a:buFont typeface="Arial"/>
              <a:buNone/>
            </a:pPr>
            <a:fld id="{00000000-1234-1234-1234-123412341234}" type="slidenum">
              <a:rPr lang="en-US" sz="1100">
                <a:solidFill>
                  <a:srgbClr val="000000"/>
                </a:solidFill>
                <a:latin typeface="Arial"/>
                <a:ea typeface="Arial"/>
                <a:cs typeface="Arial"/>
                <a:sym typeface="Arial"/>
              </a:rPr>
              <a:t>16</a:t>
            </a:fld>
            <a:endParaRPr sz="1100">
              <a:solidFill>
                <a:srgbClr val="000000"/>
              </a:solidFill>
              <a:latin typeface="Arial"/>
              <a:ea typeface="Arial"/>
              <a:cs typeface="Arial"/>
              <a:sym typeface="Arial"/>
            </a:endParaRPr>
          </a:p>
        </p:txBody>
      </p:sp>
      <p:sp>
        <p:nvSpPr>
          <p:cNvPr id="438" name="Google Shape;438;p22:notes"/>
          <p:cNvSpPr txBox="1"/>
          <p:nvPr/>
        </p:nvSpPr>
        <p:spPr>
          <a:xfrm>
            <a:off x="3886200" y="8831263"/>
            <a:ext cx="2970213" cy="463550"/>
          </a:xfrm>
          <a:prstGeom prst="rect">
            <a:avLst/>
          </a:prstGeom>
          <a:noFill/>
          <a:ln>
            <a:noFill/>
          </a:ln>
        </p:spPr>
        <p:txBody>
          <a:bodyPr spcFirstLastPara="1" wrap="square" lIns="92275" tIns="46125" rIns="92275" bIns="46125" anchor="b" anchorCtr="0">
            <a:noAutofit/>
          </a:bodyPr>
          <a:lstStyle/>
          <a:p>
            <a:pPr marL="0" marR="0" lvl="0" indent="0" algn="r" rtl="0">
              <a:spcBef>
                <a:spcPts val="0"/>
              </a:spcBef>
              <a:spcAft>
                <a:spcPts val="0"/>
              </a:spcAft>
              <a:buClr>
                <a:srgbClr val="000000"/>
              </a:buClr>
              <a:buSzPts val="1100"/>
              <a:buFont typeface="Times New Roman"/>
              <a:buNone/>
            </a:pPr>
            <a:fld id="{00000000-1234-1234-1234-123412341234}" type="slidenum">
              <a:rPr lang="en-US" sz="1100">
                <a:solidFill>
                  <a:srgbClr val="000000"/>
                </a:solidFill>
                <a:latin typeface="Arial"/>
                <a:ea typeface="Arial"/>
                <a:cs typeface="Arial"/>
                <a:sym typeface="Arial"/>
              </a:rPr>
              <a:t>16</a:t>
            </a:fld>
            <a:endParaRPr sz="1100">
              <a:solidFill>
                <a:srgbClr val="000000"/>
              </a:solidFill>
              <a:latin typeface="Arial"/>
              <a:ea typeface="Arial"/>
              <a:cs typeface="Arial"/>
              <a:sym typeface="Arial"/>
            </a:endParaRPr>
          </a:p>
        </p:txBody>
      </p:sp>
      <p:sp>
        <p:nvSpPr>
          <p:cNvPr id="439" name="Google Shape;439;p22:notes"/>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0" name="Google Shape;44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4313" lvl="0" indent="-214313" algn="l" rtl="0">
              <a:spcBef>
                <a:spcPts val="0"/>
              </a:spcBef>
              <a:spcAft>
                <a:spcPts val="0"/>
              </a:spcAft>
              <a:buNone/>
            </a:pPr>
            <a:r>
              <a:rPr lang="en-US" dirty="0">
                <a:latin typeface="Arial"/>
                <a:ea typeface="Arial"/>
                <a:cs typeface="Arial"/>
                <a:sym typeface="Arial"/>
              </a:rPr>
              <a:t>"Detailed sanitation" includes all crevices and spaces around and beneath stoves, refrigerators, dishwasher, etc. </a:t>
            </a:r>
            <a:endParaRPr dirty="0"/>
          </a:p>
          <a:p>
            <a:pPr marL="214313" lvl="0" indent="-214313" algn="l" rtl="0">
              <a:spcBef>
                <a:spcPts val="0"/>
              </a:spcBef>
              <a:spcAft>
                <a:spcPts val="0"/>
              </a:spcAft>
              <a:buNone/>
            </a:pPr>
            <a:r>
              <a:rPr lang="en-US" dirty="0">
                <a:latin typeface="Arial"/>
                <a:ea typeface="Arial"/>
                <a:cs typeface="Arial"/>
                <a:sym typeface="Arial"/>
              </a:rPr>
              <a:t>By “simple soap” we mean non-smelly cleaning products. It doesn’t take much to break the molecules that trigger asthma, but water alone won’t be effective. Strong chemicals will contaminate nearby baits (discussed later). It’s important to remove the </a:t>
            </a:r>
            <a:r>
              <a:rPr lang="en-US" dirty="0" err="1">
                <a:latin typeface="Arial"/>
                <a:ea typeface="Arial"/>
                <a:cs typeface="Arial"/>
                <a:sym typeface="Arial"/>
              </a:rPr>
              <a:t>frass</a:t>
            </a:r>
            <a:r>
              <a:rPr lang="en-US" dirty="0">
                <a:latin typeface="Arial"/>
                <a:ea typeface="Arial"/>
                <a:cs typeface="Arial"/>
                <a:sym typeface="Arial"/>
              </a:rPr>
              <a:t>, since that is the asthma trigger, but not reduce the efficacy of other control tools.</a:t>
            </a:r>
            <a:endParaRPr dirty="0"/>
          </a:p>
          <a:p>
            <a:pPr marL="214313" lvl="0" indent="-214313" algn="l" rtl="0">
              <a:spcBef>
                <a:spcPts val="0"/>
              </a:spcBef>
              <a:spcAft>
                <a:spcPts val="0"/>
              </a:spcAft>
              <a:buNone/>
            </a:pPr>
            <a:r>
              <a:rPr lang="en-US" dirty="0">
                <a:latin typeface="Arial"/>
                <a:ea typeface="Arial"/>
                <a:cs typeface="Arial"/>
                <a:sym typeface="Arial"/>
              </a:rPr>
              <a:t>VACUUM? HEPA 99.97% of </a:t>
            </a:r>
            <a:r>
              <a:rPr lang="en-US" dirty="0" err="1">
                <a:latin typeface="Arial"/>
                <a:ea typeface="Arial"/>
                <a:cs typeface="Arial"/>
                <a:sym typeface="Arial"/>
              </a:rPr>
              <a:t>particls</a:t>
            </a:r>
            <a:r>
              <a:rPr lang="en-US" dirty="0">
                <a:latin typeface="Arial"/>
                <a:ea typeface="Arial"/>
                <a:cs typeface="Arial"/>
                <a:sym typeface="Arial"/>
              </a:rPr>
              <a:t> down to .03 microns</a:t>
            </a:r>
            <a:endParaRPr dirty="0"/>
          </a:p>
          <a:p>
            <a:pPr marL="214313" lvl="0" indent="-214313" algn="l" rtl="0">
              <a:spcBef>
                <a:spcPts val="0"/>
              </a:spcBef>
              <a:spcAft>
                <a:spcPts val="0"/>
              </a:spcAft>
              <a:buNone/>
            </a:pPr>
            <a:r>
              <a:rPr lang="en-US" dirty="0">
                <a:latin typeface="Arial"/>
                <a:ea typeface="Arial"/>
                <a:cs typeface="Arial"/>
                <a:sym typeface="Arial"/>
              </a:rPr>
              <a:t>Human hair is 50-150 microns</a:t>
            </a:r>
            <a:endParaRPr dirty="0"/>
          </a:p>
          <a:p>
            <a:pPr marL="214313" lvl="0" indent="-214313" algn="l" rtl="0">
              <a:spcBef>
                <a:spcPts val="0"/>
              </a:spcBef>
              <a:spcAft>
                <a:spcPts val="0"/>
              </a:spcAft>
              <a:buNone/>
            </a:pPr>
            <a:endParaRPr dirty="0">
              <a:latin typeface="Arial"/>
              <a:ea typeface="Arial"/>
              <a:cs typeface="Arial"/>
              <a:sym typeface="Arial"/>
            </a:endParaRPr>
          </a:p>
          <a:p>
            <a:pPr marL="214313" lvl="0" indent="-214313" algn="l" rtl="0">
              <a:spcBef>
                <a:spcPts val="0"/>
              </a:spcBef>
              <a:spcAft>
                <a:spcPts val="0"/>
              </a:spcAft>
              <a:buNone/>
            </a:pPr>
            <a:r>
              <a:rPr lang="en-US" dirty="0">
                <a:latin typeface="Arial"/>
                <a:ea typeface="Arial"/>
                <a:cs typeface="Arial"/>
                <a:sym typeface="Arial"/>
              </a:rPr>
              <a:t>Reference: </a:t>
            </a:r>
            <a:r>
              <a:rPr lang="en-US" dirty="0" err="1">
                <a:latin typeface="Arial"/>
                <a:ea typeface="Arial"/>
                <a:cs typeface="Arial"/>
                <a:sym typeface="Arial"/>
              </a:rPr>
              <a:t>www.epa.gov</a:t>
            </a:r>
            <a:r>
              <a:rPr lang="en-US" dirty="0">
                <a:latin typeface="Arial"/>
                <a:ea typeface="Arial"/>
                <a:cs typeface="Arial"/>
                <a:sym typeface="Arial"/>
              </a:rPr>
              <a:t>/</a:t>
            </a:r>
            <a:r>
              <a:rPr lang="en-US" dirty="0" err="1">
                <a:latin typeface="Arial"/>
                <a:ea typeface="Arial"/>
                <a:cs typeface="Arial"/>
                <a:sym typeface="Arial"/>
              </a:rPr>
              <a:t>epp</a:t>
            </a:r>
            <a:r>
              <a:rPr lang="en-US" dirty="0">
                <a:latin typeface="Arial"/>
                <a:ea typeface="Arial"/>
                <a:cs typeface="Arial"/>
                <a:sym typeface="Arial"/>
              </a:rPr>
              <a:t>/pubs/products/</a:t>
            </a:r>
            <a:r>
              <a:rPr lang="en-US" dirty="0" err="1">
                <a:latin typeface="Arial"/>
                <a:ea typeface="Arial"/>
                <a:cs typeface="Arial"/>
                <a:sym typeface="Arial"/>
              </a:rPr>
              <a:t>cleaning.htm</a:t>
            </a:r>
            <a:r>
              <a:rPr lang="en-US" dirty="0">
                <a:latin typeface="Arial"/>
                <a:ea typeface="Arial"/>
                <a:cs typeface="Arial"/>
                <a:sym typeface="Arial"/>
              </a:rPr>
              <a:t> for more information on appropriate cleaning products.</a:t>
            </a:r>
            <a:endParaRPr dirty="0"/>
          </a:p>
        </p:txBody>
      </p:sp>
    </p:spTree>
    <p:extLst>
      <p:ext uri="{BB962C8B-B14F-4D97-AF65-F5344CB8AC3E}">
        <p14:creationId xmlns:p14="http://schemas.microsoft.com/office/powerpoint/2010/main" val="2480586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F81DBC9A-D499-5745-8072-42B072F6D51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4931" name="Rectangle 6">
            <a:extLst>
              <a:ext uri="{FF2B5EF4-FFF2-40B4-BE49-F238E27FC236}">
                <a16:creationId xmlns:a16="http://schemas.microsoft.com/office/drawing/2014/main" id="{E00ECE7A-64C4-8847-8597-6339CA18D55A}"/>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4932" name="Rectangle 7">
            <a:extLst>
              <a:ext uri="{FF2B5EF4-FFF2-40B4-BE49-F238E27FC236}">
                <a16:creationId xmlns:a16="http://schemas.microsoft.com/office/drawing/2014/main" id="{8796E83E-061A-FD4B-8829-720A1120AD5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BD7911C-E92E-E342-9276-0AE7ADA29BA2}" type="slidenum">
              <a:rPr lang="en-US" altLang="en-US" sz="1100" smtClean="0">
                <a:ea typeface="Osaka" panose="020B0600000000000000" pitchFamily="34" charset="-128"/>
              </a:rPr>
              <a:pPr eaLnBrk="1" hangingPunct="1">
                <a:spcBef>
                  <a:spcPct val="0"/>
                </a:spcBef>
                <a:buFont typeface="Arial" panose="020B0604020202020204" pitchFamily="34" charset="0"/>
                <a:buNone/>
              </a:pPr>
              <a:t>17</a:t>
            </a:fld>
            <a:endParaRPr lang="en-US" altLang="en-US" sz="1100">
              <a:ea typeface="Osaka" panose="020B0600000000000000" pitchFamily="34" charset="-128"/>
            </a:endParaRPr>
          </a:p>
        </p:txBody>
      </p:sp>
      <p:sp>
        <p:nvSpPr>
          <p:cNvPr id="124933" name="Rectangle 7">
            <a:extLst>
              <a:ext uri="{FF2B5EF4-FFF2-40B4-BE49-F238E27FC236}">
                <a16:creationId xmlns:a16="http://schemas.microsoft.com/office/drawing/2014/main" id="{7BEA484D-F9FE-BC4D-9DDA-912833674D03}"/>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A2CD1F8A-432F-DE4C-BDE1-3DD168E4AE97}" type="slidenum">
              <a:rPr lang="en-US" altLang="en-US" sz="1100">
                <a:ea typeface="Osaka" panose="020B0600000000000000" pitchFamily="34" charset="-128"/>
              </a:rPr>
              <a:pPr algn="r" eaLnBrk="1" hangingPunct="1">
                <a:spcBef>
                  <a:spcPct val="0"/>
                </a:spcBef>
                <a:buClrTx/>
                <a:buSzTx/>
                <a:buFontTx/>
                <a:buNone/>
              </a:pPr>
              <a:t>17</a:t>
            </a:fld>
            <a:endParaRPr lang="en-US" altLang="en-US" sz="1100">
              <a:ea typeface="Osaka" panose="020B0600000000000000" pitchFamily="34" charset="-128"/>
            </a:endParaRPr>
          </a:p>
        </p:txBody>
      </p:sp>
      <p:sp>
        <p:nvSpPr>
          <p:cNvPr id="124934" name="Rectangle 2">
            <a:extLst>
              <a:ext uri="{FF2B5EF4-FFF2-40B4-BE49-F238E27FC236}">
                <a16:creationId xmlns:a16="http://schemas.microsoft.com/office/drawing/2014/main" id="{705043AD-7DC5-3E42-919E-E70AA3E217D8}"/>
              </a:ext>
            </a:extLst>
          </p:cNvPr>
          <p:cNvSpPr>
            <a:spLocks noGrp="1" noRot="1" noChangeAspect="1" noChangeArrowheads="1" noTextEdit="1"/>
          </p:cNvSpPr>
          <p:nvPr>
            <p:ph type="sldImg"/>
          </p:nvPr>
        </p:nvSpPr>
        <p:spPr>
          <a:xfrm>
            <a:off x="1371600" y="1143000"/>
            <a:ext cx="4114800" cy="3086100"/>
          </a:xfrm>
          <a:ln/>
        </p:spPr>
      </p:sp>
      <p:sp>
        <p:nvSpPr>
          <p:cNvPr id="124935" name="Rectangle 3">
            <a:extLst>
              <a:ext uri="{FF2B5EF4-FFF2-40B4-BE49-F238E27FC236}">
                <a16:creationId xmlns:a16="http://schemas.microsoft.com/office/drawing/2014/main" id="{59646D7F-4A89-D948-A7A1-B48DEF056170}"/>
              </a:ext>
            </a:extLst>
          </p:cNvPr>
          <p:cNvSpPr>
            <a:spLocks noGrp="1" noChangeArrowheads="1"/>
          </p:cNvSpPr>
          <p:nvPr>
            <p:ph type="body" idx="1"/>
          </p:nvPr>
        </p:nvSpPr>
        <p:spPr>
          <a:xfrm>
            <a:off x="428625" y="4140200"/>
            <a:ext cx="6000750" cy="4511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IPM is tailored to each situation. Practitioners use specific information to make the best decisions about control.</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What kind of cockroach? It is useful to know which of the cockroach species is present, because the plan for control should match their life cycles and habits.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How many? Is this just a beginning infestation, with only a few cockroaches, or a full blown, long-term infestation? The former situation can most likely be handled relatively easily, with fewest interventions. The latter will require everyone</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cooperation to the fullest. Investing time to inspect early will help put together an effective and efficient action plan.</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Where? Cockroach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hot spots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can be given most attention and may be the source of the whole population. </a:t>
            </a:r>
            <a:r>
              <a:rPr lang="en-US" altLang="ja-JP" i="1">
                <a:latin typeface="Arial" panose="020B0604020202020204" pitchFamily="34" charset="0"/>
                <a:ea typeface="ＭＳ Ｐゴシック" panose="020B0600070205080204" pitchFamily="34" charset="-128"/>
              </a:rPr>
              <a:t>Reference the macro-thinking brainstorm (boiler rooms, trash chutes, or a particularly infested unit). If the most infested units are identified and focused on, the building</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s cockroach problem should be controlled. Identifying focus units through inspection should be one of the first steps in an IPM program.</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It is also important to record vulnerable or sensitive populations and situations: infants and children, the elderly, pregnant women, and people with chemical sensitivities. Inhabited units will each require a specific plan. Vacant apartments allow more in-depth control to take place, but attempts should still be made to minimize the pesticide residues that might be left behind.</a:t>
            </a:r>
          </a:p>
        </p:txBody>
      </p:sp>
    </p:spTree>
    <p:extLst>
      <p:ext uri="{BB962C8B-B14F-4D97-AF65-F5344CB8AC3E}">
        <p14:creationId xmlns:p14="http://schemas.microsoft.com/office/powerpoint/2010/main" val="880964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1091F315-7098-F744-8E93-EC1720C6DDA0}"/>
              </a:ext>
            </a:extLst>
          </p:cNvPr>
          <p:cNvSpPr>
            <a:spLocks noGrp="1" noRot="1" noChangeAspect="1" noChangeArrowheads="1" noTextEdit="1"/>
          </p:cNvSpPr>
          <p:nvPr>
            <p:ph type="sldImg"/>
          </p:nvPr>
        </p:nvSpPr>
        <p:spPr>
          <a:xfrm>
            <a:off x="1371600" y="1143000"/>
            <a:ext cx="4114800" cy="3086100"/>
          </a:xfrm>
          <a:ln/>
        </p:spPr>
      </p:sp>
      <p:sp>
        <p:nvSpPr>
          <p:cNvPr id="135171" name="Notes Placeholder 2">
            <a:extLst>
              <a:ext uri="{FF2B5EF4-FFF2-40B4-BE49-F238E27FC236}">
                <a16:creationId xmlns:a16="http://schemas.microsoft.com/office/drawing/2014/main" id="{4DCFC6E5-A09C-2F49-9760-5B60375FED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t>Thorough Stove cleaning: </a:t>
            </a:r>
          </a:p>
          <a:p>
            <a:pPr marL="342900" indent="-342900">
              <a:buFont typeface="Arial" panose="020B0604020202020204" pitchFamily="34" charset="0"/>
              <a:buChar char="•"/>
            </a:pPr>
            <a:r>
              <a:rPr lang="en-US" sz="1200" dirty="0"/>
              <a:t>provide cleaning classes, </a:t>
            </a:r>
          </a:p>
          <a:p>
            <a:pPr marL="342900" indent="-342900">
              <a:buFont typeface="Arial" panose="020B0604020202020204" pitchFamily="34" charset="0"/>
              <a:buChar char="•"/>
            </a:pPr>
            <a:r>
              <a:rPr lang="en-US" sz="1200" dirty="0"/>
              <a:t>orientation to stoves, </a:t>
            </a:r>
          </a:p>
          <a:p>
            <a:pPr marL="342900" indent="-342900">
              <a:buFont typeface="Arial" panose="020B0604020202020204" pitchFamily="34" charset="0"/>
              <a:buChar char="•"/>
            </a:pPr>
            <a:r>
              <a:rPr lang="en-US" sz="1200" dirty="0"/>
              <a:t>IPM intervention for families with asthma?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latin typeface="Arial" panose="020B0604020202020204" pitchFamily="34" charset="0"/>
                <a:ea typeface="ＭＳ Ｐゴシック" panose="020B0600070205080204" pitchFamily="34" charset="-128"/>
              </a:rPr>
              <a:t>Ask attendees to raise their hand if they have taught this skill to a resident, family member, or friend.</a:t>
            </a:r>
          </a:p>
          <a:p>
            <a:endParaRPr lang="en-US" altLang="en-US" i="1" dirty="0">
              <a:latin typeface="Arial" panose="020B0604020202020204" pitchFamily="34" charset="0"/>
              <a:ea typeface="ＭＳ Ｐゴシック" panose="020B0600070205080204" pitchFamily="34" charset="-128"/>
            </a:endParaRPr>
          </a:p>
        </p:txBody>
      </p:sp>
      <p:sp>
        <p:nvSpPr>
          <p:cNvPr id="135172" name="Header Placeholder 3">
            <a:extLst>
              <a:ext uri="{FF2B5EF4-FFF2-40B4-BE49-F238E27FC236}">
                <a16:creationId xmlns:a16="http://schemas.microsoft.com/office/drawing/2014/main" id="{FD3AE6C2-470D-E242-9203-15475EF0B6C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35173" name="Footer Placeholder 4">
            <a:extLst>
              <a:ext uri="{FF2B5EF4-FFF2-40B4-BE49-F238E27FC236}">
                <a16:creationId xmlns:a16="http://schemas.microsoft.com/office/drawing/2014/main" id="{6144AEDD-166D-054C-AB5D-B7A22229D358}"/>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35174" name="Slide Number Placeholder 5">
            <a:extLst>
              <a:ext uri="{FF2B5EF4-FFF2-40B4-BE49-F238E27FC236}">
                <a16:creationId xmlns:a16="http://schemas.microsoft.com/office/drawing/2014/main" id="{4B6BDB4F-3548-984A-AF34-1E88555166DF}"/>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FBB9BF83-7224-E844-A30B-4E08EB255CC4}" type="slidenum">
              <a:rPr lang="en-US" altLang="en-US" sz="1100" smtClean="0">
                <a:ea typeface="Osaka" panose="020B0600000000000000" pitchFamily="34" charset="-128"/>
              </a:rPr>
              <a:pPr eaLnBrk="1" hangingPunct="1">
                <a:spcBef>
                  <a:spcPct val="0"/>
                </a:spcBef>
                <a:buFont typeface="Arial" panose="020B0604020202020204" pitchFamily="34" charset="0"/>
                <a:buNone/>
              </a:pPr>
              <a:t>18</a:t>
            </a:fld>
            <a:endParaRPr lang="en-US" altLang="en-US" sz="1100">
              <a:ea typeface="Osaka" panose="020B0600000000000000" pitchFamily="34" charset="-128"/>
            </a:endParaRPr>
          </a:p>
        </p:txBody>
      </p:sp>
    </p:spTree>
    <p:extLst>
      <p:ext uri="{BB962C8B-B14F-4D97-AF65-F5344CB8AC3E}">
        <p14:creationId xmlns:p14="http://schemas.microsoft.com/office/powerpoint/2010/main" val="514023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Cardboard &amp; paper bags are harborage for pests.</a:t>
            </a:r>
          </a:p>
          <a:p>
            <a:r>
              <a:rPr lang="en-US" dirty="0"/>
              <a:t>Pests (especially roaches) can live in cardboard boxes.</a:t>
            </a:r>
          </a:p>
          <a:p>
            <a:r>
              <a:rPr lang="en-US" dirty="0"/>
              <a:t>Rinse recyclables, take out ASAP</a:t>
            </a:r>
          </a:p>
          <a:p>
            <a:r>
              <a:rPr lang="en-US" dirty="0"/>
              <a:t>Put “food-based” garbage (meal prep, meat trays, plate scrapings)</a:t>
            </a:r>
            <a:r>
              <a:rPr lang="en-US" baseline="0" dirty="0"/>
              <a:t> in separate bag – Good re-use of plastic food bags. </a:t>
            </a:r>
          </a:p>
          <a:p>
            <a:r>
              <a:rPr lang="en-US" baseline="0" dirty="0"/>
              <a:t>Tie tightly and remove to covered trash bin nightly.</a:t>
            </a:r>
          </a:p>
          <a:p>
            <a:r>
              <a:rPr lang="en-US" baseline="0" dirty="0"/>
              <a:t>Tight trash lids keep pests out of trash containers.</a:t>
            </a:r>
          </a:p>
          <a:p>
            <a:r>
              <a:rPr lang="en-US" baseline="0" dirty="0"/>
              <a:t>Smooth sides keep pests from climbing in.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Or use facility dumpsters if available.</a:t>
            </a:r>
            <a:endParaRPr lang="en-US" dirty="0"/>
          </a:p>
          <a:p>
            <a:endParaRPr lang="en-US" baseline="0" dirty="0"/>
          </a:p>
          <a:p>
            <a:r>
              <a:rPr lang="en-US" baseline="0" dirty="0"/>
              <a:t>Washing inside the can is important. Sometimes things fall between the liner &amp; the can, we miss the can, or the bag tears and we have a stick mess underneath.</a:t>
            </a:r>
          </a:p>
        </p:txBody>
      </p:sp>
      <p:sp>
        <p:nvSpPr>
          <p:cNvPr id="4" name="Slide Number Placeholder 3"/>
          <p:cNvSpPr>
            <a:spLocks noGrp="1"/>
          </p:cNvSpPr>
          <p:nvPr>
            <p:ph type="sldNum" sz="quarter" idx="10"/>
          </p:nvPr>
        </p:nvSpPr>
        <p:spPr/>
        <p:txBody>
          <a:bodyPr/>
          <a:lstStyle/>
          <a:p>
            <a:fld id="{1A30AC04-0B9E-4814-943F-03C834502F4D}" type="slidenum">
              <a:rPr lang="en-US" smtClean="0"/>
              <a:t>19</a:t>
            </a:fld>
            <a:endParaRPr lang="en-US"/>
          </a:p>
        </p:txBody>
      </p:sp>
    </p:spTree>
    <p:extLst>
      <p:ext uri="{BB962C8B-B14F-4D97-AF65-F5344CB8AC3E}">
        <p14:creationId xmlns:p14="http://schemas.microsoft.com/office/powerpoint/2010/main" val="142094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F81DBC9A-D499-5745-8072-42B072F6D51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4931" name="Rectangle 6">
            <a:extLst>
              <a:ext uri="{FF2B5EF4-FFF2-40B4-BE49-F238E27FC236}">
                <a16:creationId xmlns:a16="http://schemas.microsoft.com/office/drawing/2014/main" id="{E00ECE7A-64C4-8847-8597-6339CA18D55A}"/>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4932" name="Rectangle 7">
            <a:extLst>
              <a:ext uri="{FF2B5EF4-FFF2-40B4-BE49-F238E27FC236}">
                <a16:creationId xmlns:a16="http://schemas.microsoft.com/office/drawing/2014/main" id="{8796E83E-061A-FD4B-8829-720A1120AD5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BD7911C-E92E-E342-9276-0AE7ADA29BA2}" type="slidenum">
              <a:rPr lang="en-US" altLang="en-US" sz="1100" smtClean="0">
                <a:ea typeface="Osaka" panose="020B0600000000000000" pitchFamily="34" charset="-128"/>
              </a:rPr>
              <a:pPr eaLnBrk="1" hangingPunct="1">
                <a:spcBef>
                  <a:spcPct val="0"/>
                </a:spcBef>
                <a:buFont typeface="Arial" panose="020B0604020202020204" pitchFamily="34" charset="0"/>
                <a:buNone/>
              </a:pPr>
              <a:t>20</a:t>
            </a:fld>
            <a:endParaRPr lang="en-US" altLang="en-US" sz="1100">
              <a:ea typeface="Osaka" panose="020B0600000000000000" pitchFamily="34" charset="-128"/>
            </a:endParaRPr>
          </a:p>
        </p:txBody>
      </p:sp>
      <p:sp>
        <p:nvSpPr>
          <p:cNvPr id="124933" name="Rectangle 7">
            <a:extLst>
              <a:ext uri="{FF2B5EF4-FFF2-40B4-BE49-F238E27FC236}">
                <a16:creationId xmlns:a16="http://schemas.microsoft.com/office/drawing/2014/main" id="{7BEA484D-F9FE-BC4D-9DDA-912833674D03}"/>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A2CD1F8A-432F-DE4C-BDE1-3DD168E4AE97}" type="slidenum">
              <a:rPr lang="en-US" altLang="en-US" sz="1100">
                <a:ea typeface="Osaka" panose="020B0600000000000000" pitchFamily="34" charset="-128"/>
              </a:rPr>
              <a:pPr algn="r" eaLnBrk="1" hangingPunct="1">
                <a:spcBef>
                  <a:spcPct val="0"/>
                </a:spcBef>
                <a:buClrTx/>
                <a:buSzTx/>
                <a:buFontTx/>
                <a:buNone/>
              </a:pPr>
              <a:t>20</a:t>
            </a:fld>
            <a:endParaRPr lang="en-US" altLang="en-US" sz="1100">
              <a:ea typeface="Osaka" panose="020B0600000000000000" pitchFamily="34" charset="-128"/>
            </a:endParaRPr>
          </a:p>
        </p:txBody>
      </p:sp>
      <p:sp>
        <p:nvSpPr>
          <p:cNvPr id="124934" name="Rectangle 2">
            <a:extLst>
              <a:ext uri="{FF2B5EF4-FFF2-40B4-BE49-F238E27FC236}">
                <a16:creationId xmlns:a16="http://schemas.microsoft.com/office/drawing/2014/main" id="{705043AD-7DC5-3E42-919E-E70AA3E217D8}"/>
              </a:ext>
            </a:extLst>
          </p:cNvPr>
          <p:cNvSpPr>
            <a:spLocks noGrp="1" noRot="1" noChangeAspect="1" noChangeArrowheads="1" noTextEdit="1"/>
          </p:cNvSpPr>
          <p:nvPr>
            <p:ph type="sldImg"/>
          </p:nvPr>
        </p:nvSpPr>
        <p:spPr>
          <a:xfrm>
            <a:off x="1371600" y="1143000"/>
            <a:ext cx="4114800" cy="3086100"/>
          </a:xfrm>
          <a:ln/>
        </p:spPr>
      </p:sp>
      <p:sp>
        <p:nvSpPr>
          <p:cNvPr id="124935" name="Rectangle 3">
            <a:extLst>
              <a:ext uri="{FF2B5EF4-FFF2-40B4-BE49-F238E27FC236}">
                <a16:creationId xmlns:a16="http://schemas.microsoft.com/office/drawing/2014/main" id="{59646D7F-4A89-D948-A7A1-B48DEF056170}"/>
              </a:ext>
            </a:extLst>
          </p:cNvPr>
          <p:cNvSpPr>
            <a:spLocks noGrp="1" noChangeArrowheads="1"/>
          </p:cNvSpPr>
          <p:nvPr>
            <p:ph type="body" idx="1"/>
          </p:nvPr>
        </p:nvSpPr>
        <p:spPr>
          <a:xfrm>
            <a:off x="428625" y="4140200"/>
            <a:ext cx="6000750" cy="4511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IPM is tailored to each situation. Practitioners use specific information to make the best decisions about control.</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What kind of cockroach? It is useful to know which of the cockroach species is present, because the plan for control should match their life cycles and habits.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How many? Is this just a beginning infestation, with only a few cockroaches, or a full blown, long-term infestation? The former situation can most likely be handled relatively easily, with fewest interventions. The latter will require everyone</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cooperation to the fullest. Investing time to inspect early will help put together an effective and efficient action plan.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Where? Cockroach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hot spots</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can be given most attention and may be the source of the whole population. </a:t>
            </a:r>
            <a:r>
              <a:rPr lang="en-US" altLang="ja-JP" i="1" dirty="0">
                <a:latin typeface="Arial" panose="020B0604020202020204" pitchFamily="34" charset="0"/>
                <a:ea typeface="ＭＳ Ｐゴシック" panose="020B0600070205080204" pitchFamily="34" charset="-128"/>
              </a:rPr>
              <a:t>Reference the macro-thinking brainstorm (boiler rooms, trash chutes, or a particularly infested unit). If the most infested units are identified and focused on, the building</a:t>
            </a:r>
            <a:r>
              <a:rPr lang="ja-JP" altLang="en-US" i="1">
                <a:latin typeface="Arial" panose="020B0604020202020204" pitchFamily="34" charset="0"/>
                <a:ea typeface="ＭＳ Ｐゴシック" panose="020B0600070205080204" pitchFamily="34" charset="-128"/>
              </a:rPr>
              <a:t>’</a:t>
            </a:r>
            <a:r>
              <a:rPr lang="en-US" altLang="ja-JP" i="1" dirty="0">
                <a:latin typeface="Arial" panose="020B0604020202020204" pitchFamily="34" charset="0"/>
                <a:ea typeface="ＭＳ Ｐゴシック" panose="020B0600070205080204" pitchFamily="34" charset="-128"/>
              </a:rPr>
              <a:t>s cockroach problem should be controlled. Identifying focus units through inspection should be one of the first steps in an IPM program.</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It is also important to record vulnerable or sensitive populations and situations: infants and children, the elderly, pregnant women, and people with chemical sensitivities. Inhabited units will each require a specific plan. Vacant apartments allow more in-depth control to take place, but attempts should still be made to minimize the pesticide residues that might be left behind.</a:t>
            </a:r>
          </a:p>
        </p:txBody>
      </p:sp>
    </p:spTree>
    <p:extLst>
      <p:ext uri="{BB962C8B-B14F-4D97-AF65-F5344CB8AC3E}">
        <p14:creationId xmlns:p14="http://schemas.microsoft.com/office/powerpoint/2010/main" val="127421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A7BEF001-23A9-9F4C-ADAA-60DF1EAA179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93187" name="Rectangle 6">
            <a:extLst>
              <a:ext uri="{FF2B5EF4-FFF2-40B4-BE49-F238E27FC236}">
                <a16:creationId xmlns:a16="http://schemas.microsoft.com/office/drawing/2014/main" id="{AEE469A6-C382-7347-8420-F83F6EDBC96D}"/>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93188" name="Rectangle 7">
            <a:extLst>
              <a:ext uri="{FF2B5EF4-FFF2-40B4-BE49-F238E27FC236}">
                <a16:creationId xmlns:a16="http://schemas.microsoft.com/office/drawing/2014/main" id="{806F4A1F-F011-FA46-868D-C1949433194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7393C497-6354-5D40-B995-A66FEDCC6E91}" type="slidenum">
              <a:rPr lang="en-US" altLang="en-US" sz="1100" smtClean="0">
                <a:ea typeface="Osaka" panose="020B0600000000000000" pitchFamily="34" charset="-128"/>
              </a:rPr>
              <a:pPr eaLnBrk="1" hangingPunct="1">
                <a:spcBef>
                  <a:spcPct val="0"/>
                </a:spcBef>
                <a:buFont typeface="Arial" panose="020B0604020202020204" pitchFamily="34" charset="0"/>
                <a:buNone/>
              </a:pPr>
              <a:t>3</a:t>
            </a:fld>
            <a:endParaRPr lang="en-US" altLang="en-US" sz="1100">
              <a:ea typeface="Osaka" panose="020B0600000000000000" pitchFamily="34" charset="-128"/>
            </a:endParaRPr>
          </a:p>
        </p:txBody>
      </p:sp>
      <p:sp>
        <p:nvSpPr>
          <p:cNvPr id="93189" name="Rectangle 7">
            <a:extLst>
              <a:ext uri="{FF2B5EF4-FFF2-40B4-BE49-F238E27FC236}">
                <a16:creationId xmlns:a16="http://schemas.microsoft.com/office/drawing/2014/main" id="{EB52025D-231B-F747-A627-8623368BB3BF}"/>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408D8715-7E10-8B4A-908F-01041F0AB453}" type="slidenum">
              <a:rPr lang="en-US" altLang="en-US" sz="1100">
                <a:ea typeface="Osaka" panose="020B0600000000000000" pitchFamily="34" charset="-128"/>
              </a:rPr>
              <a:pPr algn="r" eaLnBrk="1" hangingPunct="1">
                <a:spcBef>
                  <a:spcPct val="0"/>
                </a:spcBef>
                <a:buClrTx/>
                <a:buSzTx/>
                <a:buFontTx/>
                <a:buNone/>
              </a:pPr>
              <a:t>3</a:t>
            </a:fld>
            <a:endParaRPr lang="en-US" altLang="en-US" sz="1100">
              <a:ea typeface="Osaka" panose="020B0600000000000000" pitchFamily="34" charset="-128"/>
            </a:endParaRPr>
          </a:p>
        </p:txBody>
      </p:sp>
      <p:sp>
        <p:nvSpPr>
          <p:cNvPr id="93190" name="Rectangle 2">
            <a:extLst>
              <a:ext uri="{FF2B5EF4-FFF2-40B4-BE49-F238E27FC236}">
                <a16:creationId xmlns:a16="http://schemas.microsoft.com/office/drawing/2014/main" id="{1D477E70-C710-0549-B6BB-576D0916A310}"/>
              </a:ext>
            </a:extLst>
          </p:cNvPr>
          <p:cNvSpPr>
            <a:spLocks noGrp="1" noRot="1" noChangeAspect="1" noChangeArrowheads="1" noTextEdit="1"/>
          </p:cNvSpPr>
          <p:nvPr>
            <p:ph type="sldImg"/>
          </p:nvPr>
        </p:nvSpPr>
        <p:spPr>
          <a:xfrm>
            <a:off x="1371600" y="1143000"/>
            <a:ext cx="4114800" cy="3086100"/>
          </a:xfrm>
          <a:ln/>
        </p:spPr>
      </p:sp>
      <p:sp>
        <p:nvSpPr>
          <p:cNvPr id="93191" name="Rectangle 3">
            <a:extLst>
              <a:ext uri="{FF2B5EF4-FFF2-40B4-BE49-F238E27FC236}">
                <a16:creationId xmlns:a16="http://schemas.microsoft.com/office/drawing/2014/main" id="{DFFF0CC5-7F28-DD47-919F-E231959604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Trainees don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t need to be experts on all pests, but they need to know the basic biology and behavior of pests in their buildings.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ja-JP">
                <a:latin typeface="Arial" panose="020B0604020202020204" pitchFamily="34" charset="0"/>
                <a:ea typeface="ＭＳ Ｐゴシック" panose="020B0600070205080204" pitchFamily="34" charset="-128"/>
              </a:rPr>
              <a:t>Nymph is the term used throughout the training. Note that if the pest has wings, it is an adult. If it does not have wings it is either a nymph or a wingless type of cockroach. </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Clear up confusion by stating that a </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roach</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and a </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cockroach</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refer to the same thing; they are not two different insects. </a:t>
            </a:r>
          </a:p>
          <a:p>
            <a:pPr eaLnBrk="1" hangingPunct="1"/>
            <a:r>
              <a:rPr lang="en-US" altLang="ja-JP" i="1">
                <a:latin typeface="Arial" panose="020B0604020202020204" pitchFamily="34" charset="0"/>
                <a:ea typeface="ＭＳ Ｐゴシック" panose="020B0600070205080204" pitchFamily="34" charset="-128"/>
              </a:rPr>
              <a:t>All cockroaches have two little spikes on their back end called "cerci."</a:t>
            </a:r>
          </a:p>
          <a:p>
            <a:pPr eaLnBrk="1" hangingPunct="1"/>
            <a:r>
              <a:rPr lang="en-US" altLang="en-US" i="1">
                <a:latin typeface="Arial" panose="020B0604020202020204" pitchFamily="34" charset="0"/>
                <a:ea typeface="ＭＳ Ｐゴシック" panose="020B0600070205080204" pitchFamily="34" charset="-128"/>
              </a:rPr>
              <a:t>Use this picture to point out the cerci mentioned on the previous slide.</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42115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505F5D50-7ED8-D449-87A3-87D3E0838B8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37219" name="Rectangle 6">
            <a:extLst>
              <a:ext uri="{FF2B5EF4-FFF2-40B4-BE49-F238E27FC236}">
                <a16:creationId xmlns:a16="http://schemas.microsoft.com/office/drawing/2014/main" id="{EB11F51B-2BDF-2145-BEE6-E3DF2E90D90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37220" name="Rectangle 7">
            <a:extLst>
              <a:ext uri="{FF2B5EF4-FFF2-40B4-BE49-F238E27FC236}">
                <a16:creationId xmlns:a16="http://schemas.microsoft.com/office/drawing/2014/main" id="{FBE8669F-A973-5945-A2A4-4FDF4211F80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3C64111-32C9-5746-AFFF-C0B126C2D1F1}" type="slidenum">
              <a:rPr lang="en-US" altLang="en-US" sz="1100" smtClean="0">
                <a:ea typeface="Osaka" panose="020B0600000000000000" pitchFamily="34" charset="-128"/>
              </a:rPr>
              <a:pPr eaLnBrk="1" hangingPunct="1">
                <a:spcBef>
                  <a:spcPct val="0"/>
                </a:spcBef>
                <a:buFont typeface="Arial" panose="020B0604020202020204" pitchFamily="34" charset="0"/>
                <a:buNone/>
              </a:pPr>
              <a:t>21</a:t>
            </a:fld>
            <a:endParaRPr lang="en-US" altLang="en-US" sz="1100">
              <a:ea typeface="Osaka" panose="020B0600000000000000" pitchFamily="34" charset="-128"/>
            </a:endParaRPr>
          </a:p>
        </p:txBody>
      </p:sp>
      <p:sp>
        <p:nvSpPr>
          <p:cNvPr id="137221" name="Rectangle 7">
            <a:extLst>
              <a:ext uri="{FF2B5EF4-FFF2-40B4-BE49-F238E27FC236}">
                <a16:creationId xmlns:a16="http://schemas.microsoft.com/office/drawing/2014/main" id="{C295D18B-EFCA-A146-92B4-FA6E46B1BABE}"/>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FC1164A0-BB39-9D4D-A65A-668277FE1B6D}" type="slidenum">
              <a:rPr lang="en-US" altLang="en-US" sz="1100">
                <a:ea typeface="Osaka" panose="020B0600000000000000" pitchFamily="34" charset="-128"/>
              </a:rPr>
              <a:pPr algn="r" eaLnBrk="1" hangingPunct="1">
                <a:spcBef>
                  <a:spcPct val="0"/>
                </a:spcBef>
                <a:buClrTx/>
                <a:buSzTx/>
                <a:buFontTx/>
                <a:buNone/>
              </a:pPr>
              <a:t>21</a:t>
            </a:fld>
            <a:endParaRPr lang="en-US" altLang="en-US" sz="1100">
              <a:ea typeface="Osaka" panose="020B0600000000000000" pitchFamily="34" charset="-128"/>
            </a:endParaRPr>
          </a:p>
        </p:txBody>
      </p:sp>
      <p:sp>
        <p:nvSpPr>
          <p:cNvPr id="137222" name="Rectangle 2">
            <a:extLst>
              <a:ext uri="{FF2B5EF4-FFF2-40B4-BE49-F238E27FC236}">
                <a16:creationId xmlns:a16="http://schemas.microsoft.com/office/drawing/2014/main" id="{F866ACC8-632B-3A4B-8F0A-450AF4610B1E}"/>
              </a:ext>
            </a:extLst>
          </p:cNvPr>
          <p:cNvSpPr>
            <a:spLocks noGrp="1" noRot="1" noChangeAspect="1" noChangeArrowheads="1" noTextEdit="1"/>
          </p:cNvSpPr>
          <p:nvPr>
            <p:ph type="sldImg"/>
          </p:nvPr>
        </p:nvSpPr>
        <p:spPr>
          <a:xfrm>
            <a:off x="1371600" y="1143000"/>
            <a:ext cx="4114800" cy="3086100"/>
          </a:xfrm>
          <a:solidFill>
            <a:srgbClr val="FFFFFF"/>
          </a:solidFill>
          <a:ln/>
        </p:spPr>
      </p:sp>
      <p:sp>
        <p:nvSpPr>
          <p:cNvPr id="137223" name="Rectangle 3">
            <a:extLst>
              <a:ext uri="{FF2B5EF4-FFF2-40B4-BE49-F238E27FC236}">
                <a16:creationId xmlns:a16="http://schemas.microsoft.com/office/drawing/2014/main" id="{B00C081D-83EC-8540-AECC-47C69FB4F328}"/>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The pictures show caulk applied at unit turnover to limit hiding spots behind cabinets and top picture shows a resident’s attempts to seal off the space under the sink where cockroaches were entering their home. </a:t>
            </a:r>
            <a:r>
              <a:rPr lang="en-US" altLang="ja-JP" dirty="0">
                <a:latin typeface="Arial" panose="020B0604020202020204" pitchFamily="34" charset="0"/>
                <a:ea typeface="ＭＳ Ｐゴシック" panose="020B0600070205080204" pitchFamily="34" charset="-128"/>
              </a:rPr>
              <a:t>Making these types of repairs is good for the building and good for pest control.. </a:t>
            </a:r>
            <a:r>
              <a:rPr lang="en-US" altLang="ja-JP" i="1" dirty="0">
                <a:latin typeface="Arial" panose="020B0604020202020204" pitchFamily="34" charset="0"/>
                <a:ea typeface="ＭＳ Ｐゴシック" panose="020B0600070205080204" pitchFamily="34" charset="-128"/>
              </a:rPr>
              <a:t>Show and tell the exclusion tools listed, then encourage a discussion about caulk. </a:t>
            </a:r>
            <a:r>
              <a:rPr lang="en-US" altLang="ja-JP" dirty="0">
                <a:latin typeface="Arial" panose="020B0604020202020204" pitchFamily="34" charset="0"/>
                <a:ea typeface="ＭＳ Ｐゴシック" panose="020B0600070205080204" pitchFamily="34" charset="-128"/>
              </a:rPr>
              <a:t>Although most expensive, silicone caulk will provide the longest lasting control since it adheres to surfaces and holds through the inevitable slight shifting of buildings. </a:t>
            </a:r>
          </a:p>
          <a:p>
            <a:pPr eaLnBrk="1" hangingPunct="1">
              <a:spcBef>
                <a:spcPct val="50000"/>
              </a:spcBef>
            </a:pPr>
            <a:endParaRPr lang="en-US" altLang="en-US" dirty="0">
              <a:latin typeface="Arial" panose="020B0604020202020204" pitchFamily="34" charset="0"/>
              <a:ea typeface="ＭＳ Ｐゴシック" panose="020B0600070205080204" pitchFamily="34" charset="-128"/>
            </a:endParaRPr>
          </a:p>
          <a:p>
            <a:pPr eaLnBrk="1" hangingPunct="1">
              <a:spcBef>
                <a:spcPct val="50000"/>
              </a:spcBef>
            </a:pPr>
            <a:r>
              <a:rPr lang="en-US" altLang="en-US" dirty="0" err="1">
                <a:latin typeface="Arial" panose="020B0604020202020204" pitchFamily="34" charset="0"/>
                <a:ea typeface="ＭＳ Ｐゴシック" panose="020B0600070205080204" pitchFamily="34" charset="-128"/>
              </a:rPr>
              <a:t>Weatherstripping</a:t>
            </a:r>
            <a:r>
              <a:rPr lang="en-US" altLang="en-US" dirty="0">
                <a:latin typeface="Arial" panose="020B0604020202020204" pitchFamily="34" charset="0"/>
                <a:ea typeface="ＭＳ Ｐゴシック" panose="020B0600070205080204" pitchFamily="34" charset="-128"/>
              </a:rPr>
              <a:t> is not pest-proofing. Door sweeps are essential on doors leading to the outside. </a:t>
            </a:r>
          </a:p>
          <a:p>
            <a:pPr eaLnBrk="1" hangingPunct="1">
              <a:spcBef>
                <a:spcPct val="50000"/>
              </a:spcBef>
            </a:pPr>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Young cockroaches want a crevice as thin as a dime. Adult males want a space the thickness of a quarter. Pregnant females want the most space of all to hide: two stacked nickels. All like to be squeezed.</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Reference: How to Control Pests Safely pp. 6-7</a:t>
            </a:r>
          </a:p>
          <a:p>
            <a:pPr eaLnBrk="1" hangingPunct="1"/>
            <a:r>
              <a:rPr lang="en-US" altLang="en-US" dirty="0">
                <a:latin typeface="Arial" panose="020B0604020202020204" pitchFamily="34" charset="0"/>
                <a:ea typeface="ＭＳ Ｐゴシック" panose="020B0600070205080204" pitchFamily="34" charset="-128"/>
              </a:rPr>
              <a:t>Reference: Bobby Corrigan</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Sealant vs. Caulk Comparison</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45690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06739910-FCBC-AB4B-8600-41B7E6C04C3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6979" name="Rectangle 6">
            <a:extLst>
              <a:ext uri="{FF2B5EF4-FFF2-40B4-BE49-F238E27FC236}">
                <a16:creationId xmlns:a16="http://schemas.microsoft.com/office/drawing/2014/main" id="{5276B10D-2D6E-764E-8A5F-FABA0C7EC47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6980" name="Rectangle 7">
            <a:extLst>
              <a:ext uri="{FF2B5EF4-FFF2-40B4-BE49-F238E27FC236}">
                <a16:creationId xmlns:a16="http://schemas.microsoft.com/office/drawing/2014/main" id="{4951D2A8-30E7-7641-8563-A73FDB78AE7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0D410FBD-233B-5B48-9E58-DD4A10A675CA}" type="slidenum">
              <a:rPr lang="en-US" altLang="en-US" sz="1100" smtClean="0">
                <a:ea typeface="Osaka" panose="020B0600000000000000" pitchFamily="34" charset="-128"/>
              </a:rPr>
              <a:pPr eaLnBrk="1" hangingPunct="1">
                <a:spcBef>
                  <a:spcPct val="0"/>
                </a:spcBef>
                <a:buFont typeface="Arial" panose="020B0604020202020204" pitchFamily="34" charset="0"/>
                <a:buNone/>
              </a:pPr>
              <a:t>22</a:t>
            </a:fld>
            <a:endParaRPr lang="en-US" altLang="en-US" sz="1100">
              <a:ea typeface="Osaka" panose="020B0600000000000000" pitchFamily="34" charset="-128"/>
            </a:endParaRPr>
          </a:p>
        </p:txBody>
      </p:sp>
      <p:sp>
        <p:nvSpPr>
          <p:cNvPr id="126981" name="Slide Image Placeholder 1">
            <a:extLst>
              <a:ext uri="{FF2B5EF4-FFF2-40B4-BE49-F238E27FC236}">
                <a16:creationId xmlns:a16="http://schemas.microsoft.com/office/drawing/2014/main" id="{D6A45C7A-5FC8-B045-9964-82C666B5949E}"/>
              </a:ext>
            </a:extLst>
          </p:cNvPr>
          <p:cNvSpPr>
            <a:spLocks noGrp="1" noRot="1" noChangeAspect="1" noChangeArrowheads="1" noTextEdit="1"/>
          </p:cNvSpPr>
          <p:nvPr>
            <p:ph type="sldImg"/>
          </p:nvPr>
        </p:nvSpPr>
        <p:spPr>
          <a:xfrm>
            <a:off x="1371600" y="1143000"/>
            <a:ext cx="4114800" cy="3086100"/>
          </a:xfrm>
          <a:ln/>
        </p:spPr>
      </p:sp>
      <p:sp>
        <p:nvSpPr>
          <p:cNvPr id="126982" name="Notes Placeholder 2">
            <a:extLst>
              <a:ext uri="{FF2B5EF4-FFF2-40B4-BE49-F238E27FC236}">
                <a16:creationId xmlns:a16="http://schemas.microsoft.com/office/drawing/2014/main" id="{8379B194-D55E-6D45-A29A-AE6263708D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See something say something!</a:t>
            </a:r>
          </a:p>
          <a:p>
            <a:pPr eaLnBrk="1" hangingPunct="1"/>
            <a:r>
              <a:rPr lang="en-US" altLang="en-US" dirty="0">
                <a:latin typeface="Arial" panose="020B0604020202020204" pitchFamily="34" charset="0"/>
                <a:ea typeface="ＭＳ Ｐゴシック" panose="020B0600070205080204" pitchFamily="34" charset="-128"/>
              </a:rPr>
              <a:t>To inspect effectively, trainees must know to look in areas where cockroaches are living. They should look where cockroaches might hide for the previously discussed signs of cockroaches</a:t>
            </a:r>
            <a:r>
              <a:rPr lang="en-US" altLang="en-US" i="1" dirty="0">
                <a:latin typeface="Arial" panose="020B0604020202020204" pitchFamily="34" charset="0"/>
                <a:ea typeface="ＭＳ Ｐゴシック" panose="020B0600070205080204" pitchFamily="34" charset="-128"/>
              </a:rPr>
              <a:t>. A reporting system is crucial so the PMP will know where to apply pesticides (and where NOT to apply), the staff will be aware of units having sanitation issues, and all will know if any units are occupied by vulnerable or sensitive populations. </a:t>
            </a:r>
            <a:r>
              <a:rPr lang="en-US" altLang="en-US" dirty="0">
                <a:latin typeface="Arial" panose="020B0604020202020204" pitchFamily="34" charset="0"/>
                <a:ea typeface="ＭＳ Ｐゴシック" panose="020B0600070205080204" pitchFamily="34" charset="-128"/>
              </a:rPr>
              <a:t>If cockroaches are being reported in clean units, trainees should know to check the adjacent units because they may be generating a cockroach population.</a:t>
            </a:r>
          </a:p>
          <a:p>
            <a:pPr eaLnBrk="1" hangingPunct="1"/>
            <a:endParaRPr lang="en-US" altLang="en-US" i="1" dirty="0">
              <a:latin typeface="Arial" panose="020B0604020202020204" pitchFamily="34" charset="0"/>
              <a:ea typeface="ＭＳ Ｐゴシック" panose="020B0600070205080204" pitchFamily="34" charset="-128"/>
            </a:endParaRPr>
          </a:p>
          <a:p>
            <a:pPr eaLnBrk="1" hangingPunct="1"/>
            <a:r>
              <a:rPr lang="en-US" altLang="en-US" i="1" dirty="0">
                <a:latin typeface="Arial" panose="020B0604020202020204" pitchFamily="34" charset="0"/>
                <a:ea typeface="ＭＳ Ｐゴシック" panose="020B0600070205080204" pitchFamily="34" charset="-128"/>
              </a:rPr>
              <a:t>Children are often the best inspectors. If there are kids in an area, they should be asked if they have seen the target pest. They may know the source.</a:t>
            </a:r>
          </a:p>
        </p:txBody>
      </p:sp>
      <p:sp>
        <p:nvSpPr>
          <p:cNvPr id="126983" name="Slide Number Placeholder 3">
            <a:extLst>
              <a:ext uri="{FF2B5EF4-FFF2-40B4-BE49-F238E27FC236}">
                <a16:creationId xmlns:a16="http://schemas.microsoft.com/office/drawing/2014/main" id="{A1DE1DA0-E741-804B-8F5A-9B651E0F0C25}"/>
              </a:ext>
            </a:extLst>
          </p:cNvPr>
          <p:cNvSpPr txBox="1">
            <a:spLocks noGrp="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14D7BE16-D23A-4B40-BA2D-C2927C3446CC}" type="slidenum">
              <a:rPr lang="en-US" altLang="en-US" sz="1100">
                <a:ea typeface="Osaka" panose="020B0600000000000000" pitchFamily="34" charset="-128"/>
              </a:rPr>
              <a:pPr algn="r" eaLnBrk="1" hangingPunct="1">
                <a:spcBef>
                  <a:spcPct val="0"/>
                </a:spcBef>
                <a:buClrTx/>
                <a:buSzTx/>
                <a:buFontTx/>
                <a:buNone/>
              </a:pPr>
              <a:t>22</a:t>
            </a:fld>
            <a:endParaRPr lang="en-US" altLang="en-US" sz="1100">
              <a:ea typeface="Osaka" panose="020B0600000000000000" pitchFamily="34" charset="-128"/>
            </a:endParaRPr>
          </a:p>
        </p:txBody>
      </p:sp>
    </p:spTree>
    <p:extLst>
      <p:ext uri="{BB962C8B-B14F-4D97-AF65-F5344CB8AC3E}">
        <p14:creationId xmlns:p14="http://schemas.microsoft.com/office/powerpoint/2010/main" val="213442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F81DBC9A-D499-5745-8072-42B072F6D51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4931" name="Rectangle 6">
            <a:extLst>
              <a:ext uri="{FF2B5EF4-FFF2-40B4-BE49-F238E27FC236}">
                <a16:creationId xmlns:a16="http://schemas.microsoft.com/office/drawing/2014/main" id="{E00ECE7A-64C4-8847-8597-6339CA18D55A}"/>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4932" name="Rectangle 7">
            <a:extLst>
              <a:ext uri="{FF2B5EF4-FFF2-40B4-BE49-F238E27FC236}">
                <a16:creationId xmlns:a16="http://schemas.microsoft.com/office/drawing/2014/main" id="{8796E83E-061A-FD4B-8829-720A1120AD5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BD7911C-E92E-E342-9276-0AE7ADA29BA2}" type="slidenum">
              <a:rPr lang="en-US" altLang="en-US" sz="1100" smtClean="0">
                <a:ea typeface="Osaka" panose="020B0600000000000000" pitchFamily="34" charset="-128"/>
              </a:rPr>
              <a:pPr eaLnBrk="1" hangingPunct="1">
                <a:spcBef>
                  <a:spcPct val="0"/>
                </a:spcBef>
                <a:buFont typeface="Arial" panose="020B0604020202020204" pitchFamily="34" charset="0"/>
                <a:buNone/>
              </a:pPr>
              <a:t>23</a:t>
            </a:fld>
            <a:endParaRPr lang="en-US" altLang="en-US" sz="1100">
              <a:ea typeface="Osaka" panose="020B0600000000000000" pitchFamily="34" charset="-128"/>
            </a:endParaRPr>
          </a:p>
        </p:txBody>
      </p:sp>
      <p:sp>
        <p:nvSpPr>
          <p:cNvPr id="124933" name="Rectangle 7">
            <a:extLst>
              <a:ext uri="{FF2B5EF4-FFF2-40B4-BE49-F238E27FC236}">
                <a16:creationId xmlns:a16="http://schemas.microsoft.com/office/drawing/2014/main" id="{7BEA484D-F9FE-BC4D-9DDA-912833674D03}"/>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A2CD1F8A-432F-DE4C-BDE1-3DD168E4AE97}" type="slidenum">
              <a:rPr lang="en-US" altLang="en-US" sz="1100">
                <a:ea typeface="Osaka" panose="020B0600000000000000" pitchFamily="34" charset="-128"/>
              </a:rPr>
              <a:pPr algn="r" eaLnBrk="1" hangingPunct="1">
                <a:spcBef>
                  <a:spcPct val="0"/>
                </a:spcBef>
                <a:buClrTx/>
                <a:buSzTx/>
                <a:buFontTx/>
                <a:buNone/>
              </a:pPr>
              <a:t>23</a:t>
            </a:fld>
            <a:endParaRPr lang="en-US" altLang="en-US" sz="1100">
              <a:ea typeface="Osaka" panose="020B0600000000000000" pitchFamily="34" charset="-128"/>
            </a:endParaRPr>
          </a:p>
        </p:txBody>
      </p:sp>
      <p:sp>
        <p:nvSpPr>
          <p:cNvPr id="124934" name="Rectangle 2">
            <a:extLst>
              <a:ext uri="{FF2B5EF4-FFF2-40B4-BE49-F238E27FC236}">
                <a16:creationId xmlns:a16="http://schemas.microsoft.com/office/drawing/2014/main" id="{705043AD-7DC5-3E42-919E-E70AA3E217D8}"/>
              </a:ext>
            </a:extLst>
          </p:cNvPr>
          <p:cNvSpPr>
            <a:spLocks noGrp="1" noRot="1" noChangeAspect="1" noChangeArrowheads="1" noTextEdit="1"/>
          </p:cNvSpPr>
          <p:nvPr>
            <p:ph type="sldImg"/>
          </p:nvPr>
        </p:nvSpPr>
        <p:spPr>
          <a:xfrm>
            <a:off x="1371600" y="1143000"/>
            <a:ext cx="4114800" cy="3086100"/>
          </a:xfrm>
          <a:ln/>
        </p:spPr>
      </p:sp>
      <p:sp>
        <p:nvSpPr>
          <p:cNvPr id="124935" name="Rectangle 3">
            <a:extLst>
              <a:ext uri="{FF2B5EF4-FFF2-40B4-BE49-F238E27FC236}">
                <a16:creationId xmlns:a16="http://schemas.microsoft.com/office/drawing/2014/main" id="{59646D7F-4A89-D948-A7A1-B48DEF056170}"/>
              </a:ext>
            </a:extLst>
          </p:cNvPr>
          <p:cNvSpPr>
            <a:spLocks noGrp="1" noChangeArrowheads="1"/>
          </p:cNvSpPr>
          <p:nvPr>
            <p:ph type="body" idx="1"/>
          </p:nvPr>
        </p:nvSpPr>
        <p:spPr>
          <a:xfrm>
            <a:off x="428625" y="4140200"/>
            <a:ext cx="6000750" cy="4511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IPM is tailored to each situation. Practitioners use specific information to make the best decisions about control.</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What kind of cockroach? It is useful to know which of the cockroach species is present, because the plan for control should match their life cycles and habits.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How many? Is this just a beginning infestation, with only a few cockroaches, or a full blown, long-term infestation? The former situation can most likely be handled relatively easily, with fewest interventions. The latter will require everyone</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cooperation to the fullest. Investing time to inspect early will help put together an effective and efficient action plan.</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Where? Cockroach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hot spots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can be given most attention and may be the source of the whole population. </a:t>
            </a:r>
            <a:r>
              <a:rPr lang="en-US" altLang="ja-JP" i="1">
                <a:latin typeface="Arial" panose="020B0604020202020204" pitchFamily="34" charset="0"/>
                <a:ea typeface="ＭＳ Ｐゴシック" panose="020B0600070205080204" pitchFamily="34" charset="-128"/>
              </a:rPr>
              <a:t>Reference the macro-thinking brainstorm (boiler rooms, trash chutes, or a particularly infested unit). If the most infested units are identified and focused on, the building</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s cockroach problem should be controlled. Identifying focus units through inspection should be one of the first steps in an IPM program.</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It is also important to record vulnerable or sensitive populations and situations: infants and children, the elderly, pregnant women, and people with chemical sensitivities. Inhabited units will each require a specific plan. Vacant apartments allow more in-depth control to take place, but attempts should still be made to minimize the pesticide residues that might be left behind.</a:t>
            </a:r>
          </a:p>
        </p:txBody>
      </p:sp>
    </p:spTree>
    <p:extLst>
      <p:ext uri="{BB962C8B-B14F-4D97-AF65-F5344CB8AC3E}">
        <p14:creationId xmlns:p14="http://schemas.microsoft.com/office/powerpoint/2010/main" val="2890335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1266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6B0EBC9-FDB6-6A42-8C66-B4B7198BBA6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9027" name="Rectangle 6">
            <a:extLst>
              <a:ext uri="{FF2B5EF4-FFF2-40B4-BE49-F238E27FC236}">
                <a16:creationId xmlns:a16="http://schemas.microsoft.com/office/drawing/2014/main" id="{5FD8384C-2C14-104E-940B-96BAF2F22B9E}"/>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9028" name="Rectangle 7">
            <a:extLst>
              <a:ext uri="{FF2B5EF4-FFF2-40B4-BE49-F238E27FC236}">
                <a16:creationId xmlns:a16="http://schemas.microsoft.com/office/drawing/2014/main" id="{6D9DB119-B27F-3449-AB1E-8FB04FB1F4A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6FC3F91C-7828-E842-852F-602147ADE7CD}" type="slidenum">
              <a:rPr lang="en-US" altLang="en-US" sz="1100" smtClean="0">
                <a:ea typeface="Osaka" panose="020B0600000000000000" pitchFamily="34" charset="-128"/>
              </a:rPr>
              <a:pPr eaLnBrk="1" hangingPunct="1">
                <a:spcBef>
                  <a:spcPct val="0"/>
                </a:spcBef>
                <a:buFont typeface="Arial" panose="020B0604020202020204" pitchFamily="34" charset="0"/>
                <a:buNone/>
              </a:pPr>
              <a:t>25</a:t>
            </a:fld>
            <a:endParaRPr lang="en-US" altLang="en-US" sz="1100">
              <a:ea typeface="Osaka" panose="020B0600000000000000" pitchFamily="34" charset="-128"/>
            </a:endParaRPr>
          </a:p>
        </p:txBody>
      </p:sp>
      <p:sp>
        <p:nvSpPr>
          <p:cNvPr id="129029" name="Rectangle 2">
            <a:extLst>
              <a:ext uri="{FF2B5EF4-FFF2-40B4-BE49-F238E27FC236}">
                <a16:creationId xmlns:a16="http://schemas.microsoft.com/office/drawing/2014/main" id="{62E0796F-E246-6245-B99C-B7406A3D538C}"/>
              </a:ext>
            </a:extLst>
          </p:cNvPr>
          <p:cNvSpPr>
            <a:spLocks noGrp="1" noRot="1" noChangeAspect="1" noChangeArrowheads="1" noTextEdit="1"/>
          </p:cNvSpPr>
          <p:nvPr>
            <p:ph type="sldImg"/>
          </p:nvPr>
        </p:nvSpPr>
        <p:spPr>
          <a:xfrm>
            <a:off x="1836738" y="307975"/>
            <a:ext cx="3168650" cy="2376488"/>
          </a:xfrm>
          <a:ln/>
        </p:spPr>
      </p:sp>
      <p:sp>
        <p:nvSpPr>
          <p:cNvPr id="129030" name="Rectangle 3">
            <a:extLst>
              <a:ext uri="{FF2B5EF4-FFF2-40B4-BE49-F238E27FC236}">
                <a16:creationId xmlns:a16="http://schemas.microsoft.com/office/drawing/2014/main" id="{CD67D8C0-D27C-C944-99F9-420403DEE1C6}"/>
              </a:ext>
            </a:extLst>
          </p:cNvPr>
          <p:cNvSpPr>
            <a:spLocks noGrp="1" noChangeArrowheads="1"/>
          </p:cNvSpPr>
          <p:nvPr>
            <p:ph type="body" idx="1"/>
          </p:nvPr>
        </p:nvSpPr>
        <p:spPr>
          <a:xfrm>
            <a:off x="357188" y="2684463"/>
            <a:ext cx="6215062" cy="5607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4313" indent="-214313" eaLnBrk="1" hangingPunct="1"/>
            <a:r>
              <a:rPr lang="en-US" altLang="en-US">
                <a:latin typeface="Arial" panose="020B0604020202020204" pitchFamily="34" charset="0"/>
                <a:ea typeface="ＭＳ Ｐゴシック" panose="020B0600070205080204" pitchFamily="34" charset="-128"/>
              </a:rPr>
              <a:t>Cockroaches are active at night when people aren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t looking and they hide where people don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t usually look. Monitors help find cockroaches when and where people can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t.</a:t>
            </a:r>
          </a:p>
          <a:p>
            <a:pPr marL="214313" indent="-214313" eaLnBrk="1" hangingPunct="1"/>
            <a:r>
              <a:rPr lang="en-US" altLang="en-US" i="1">
                <a:latin typeface="Arial" panose="020B0604020202020204" pitchFamily="34" charset="0"/>
                <a:ea typeface="ＭＳ Ｐゴシック" panose="020B0600070205080204" pitchFamily="34" charset="-128"/>
              </a:rPr>
              <a:t>Show a sticky trap.</a:t>
            </a:r>
          </a:p>
          <a:p>
            <a:pPr marL="214313" indent="-214313" eaLnBrk="1" hangingPunct="1"/>
            <a:r>
              <a:rPr lang="en-US" altLang="en-US">
                <a:latin typeface="Arial" panose="020B0604020202020204" pitchFamily="34" charset="0"/>
                <a:ea typeface="ＭＳ Ｐゴシック" panose="020B0600070205080204" pitchFamily="34" charset="-128"/>
              </a:rPr>
              <a:t>A common way to monitor for cockroaches is to use sticky traps. Sticky mineral-based glue is put on paper. There is no pesticide. </a:t>
            </a:r>
          </a:p>
          <a:p>
            <a:pPr marL="214313" indent="-214313" eaLnBrk="1" hangingPunct="1"/>
            <a:r>
              <a:rPr lang="en-US" altLang="en-US">
                <a:latin typeface="Arial" panose="020B0604020202020204" pitchFamily="34" charset="0"/>
                <a:ea typeface="ＭＳ Ｐゴシック" panose="020B0600070205080204" pitchFamily="34" charset="-128"/>
              </a:rPr>
              <a:t>The paper is folded to keep out other pests out (and the curious cat). In this type, the paper is folded into a triangle. It has glue in small places on the outside to keep it in place. </a:t>
            </a:r>
            <a:r>
              <a:rPr lang="en-US" altLang="en-US" i="1">
                <a:latin typeface="Arial" panose="020B0604020202020204" pitchFamily="34" charset="0"/>
                <a:ea typeface="ＭＳ Ｐゴシック" panose="020B0600070205080204" pitchFamily="34" charset="-128"/>
              </a:rPr>
              <a:t>The key is to properly place the trap in a corner or near a water source.</a:t>
            </a:r>
          </a:p>
          <a:p>
            <a:pPr marL="214313" indent="-214313" eaLnBrk="1" hangingPunct="1">
              <a:spcBef>
                <a:spcPts val="438"/>
              </a:spcBef>
            </a:pPr>
            <a:r>
              <a:rPr lang="en-US" altLang="en-US">
                <a:latin typeface="Arial" panose="020B0604020202020204" pitchFamily="34" charset="0"/>
                <a:ea typeface="ＭＳ Ｐゴシック" panose="020B0600070205080204" pitchFamily="34" charset="-128"/>
              </a:rPr>
              <a:t>A few things to note about the pictures:</a:t>
            </a:r>
          </a:p>
          <a:p>
            <a:pPr marL="214313" indent="-214313" eaLnBrk="1" hangingPunct="1">
              <a:spcBef>
                <a:spcPct val="0"/>
              </a:spcBef>
              <a:buFontTx/>
              <a:buAutoNum type="arabicPeriod"/>
            </a:pPr>
            <a:r>
              <a:rPr lang="en-US" altLang="en-US">
                <a:latin typeface="Arial" panose="020B0604020202020204" pitchFamily="34" charset="0"/>
                <a:ea typeface="ＭＳ Ｐゴシック" panose="020B0600070205080204" pitchFamily="34" charset="-128"/>
              </a:rPr>
              <a:t>The traps with cockroaches were in the kitchen and bathroom. The kitchen was worse. The other traps were in the bedroom. </a:t>
            </a:r>
          </a:p>
          <a:p>
            <a:pPr marL="214313" indent="-214313" eaLnBrk="1" hangingPunct="1">
              <a:spcBef>
                <a:spcPct val="0"/>
              </a:spcBef>
              <a:buFontTx/>
              <a:buAutoNum type="arabicPeriod"/>
            </a:pPr>
            <a:r>
              <a:rPr lang="en-US" altLang="en-US">
                <a:latin typeface="Arial" panose="020B0604020202020204" pitchFamily="34" charset="0"/>
                <a:ea typeface="ＭＳ Ｐゴシック" panose="020B0600070205080204" pitchFamily="34" charset="-128"/>
              </a:rPr>
              <a:t>The small cockroaches (nymphs) in the lower left photo indicate that the trap was close to where cockroaches were thriving. Adult male German cockroaches travel about 12 feet to find what they need to survive, adult females go about 6 feet, nymphs usually stay within a foot of the place where they find food, water, and shelter.</a:t>
            </a:r>
          </a:p>
          <a:p>
            <a:pPr marL="214313" indent="-214313" eaLnBrk="1" hangingPunct="1">
              <a:spcBef>
                <a:spcPct val="0"/>
              </a:spcBef>
              <a:buFontTx/>
              <a:buAutoNum type="arabicPeriod"/>
            </a:pPr>
            <a:r>
              <a:rPr lang="en-US" altLang="en-US">
                <a:latin typeface="Arial" panose="020B0604020202020204" pitchFamily="34" charset="0"/>
                <a:ea typeface="ＭＳ Ｐゴシック" panose="020B0600070205080204" pitchFamily="34" charset="-128"/>
              </a:rPr>
              <a:t>The tongs in the background allow one to avoid touching the cockroaches on the traps.</a:t>
            </a:r>
          </a:p>
          <a:p>
            <a:pPr marL="214313" indent="-214313" eaLnBrk="1" hangingPunct="1">
              <a:spcBef>
                <a:spcPct val="0"/>
              </a:spcBef>
              <a:buFontTx/>
              <a:buAutoNum type="arabicPeriod"/>
            </a:pPr>
            <a:r>
              <a:rPr lang="en-US" altLang="en-US">
                <a:latin typeface="Arial" panose="020B0604020202020204" pitchFamily="34" charset="0"/>
                <a:ea typeface="ＭＳ Ｐゴシック" panose="020B0600070205080204" pitchFamily="34" charset="-128"/>
              </a:rPr>
              <a:t>The cockroaches can survive for several weeks on the glue trap.</a:t>
            </a:r>
          </a:p>
          <a:p>
            <a:pPr marL="214313" indent="-214313" eaLnBrk="1" hangingPunct="1"/>
            <a:r>
              <a:rPr lang="en-US" altLang="en-US" i="1">
                <a:latin typeface="Arial" panose="020B0604020202020204" pitchFamily="34" charset="0"/>
                <a:ea typeface="ＭＳ Ｐゴシック" panose="020B0600070205080204" pitchFamily="34" charset="-128"/>
              </a:rPr>
              <a:t>Sticky traps are information-gathering tools. They alert to a growing infestation in common areas, such as trash chutes and trash storage areas. To see changes that indicate a growing population, the sticky traps must be checked and changed periodically. Suggest writing a date and specific location (e.g. Unit 315 Bathroom) on them when placing so that patterns and the time it took to catch the number of cockroaches will be known. The concept of an IPM log will be introduced in the IPM and Pesticide Use section, but take this opportunity to demonstrate how keeping records of trap counts could tell a lot about the problem.</a:t>
            </a:r>
          </a:p>
          <a:p>
            <a:pPr marL="214313" indent="-214313" eaLnBrk="1" hangingPunct="1"/>
            <a:r>
              <a:rPr lang="en-US" altLang="en-US">
                <a:latin typeface="Arial" panose="020B0604020202020204" pitchFamily="34" charset="0"/>
                <a:ea typeface="ＭＳ Ｐゴシック" panose="020B0600070205080204" pitchFamily="34" charset="-128"/>
              </a:rPr>
              <a:t>Traps that are covered, like the three on the left, above, should be put in a re-sealable bag and brought to the property manager or designated person who will assess the information.</a:t>
            </a:r>
          </a:p>
          <a:p>
            <a:pPr marL="214313" indent="-214313"/>
            <a:r>
              <a:rPr lang="en-US" altLang="en-US" i="1">
                <a:latin typeface="Arial" panose="020B0604020202020204" pitchFamily="34" charset="0"/>
                <a:ea typeface="ＭＳ Ｐゴシック" panose="020B0600070205080204" pitchFamily="34" charset="-128"/>
              </a:rPr>
              <a:t>Hand out sticky traps and have trainees put them together. Ask trainees to brainstorm areas where sticky traps should be placed. Note that this will be practiced later.</a:t>
            </a:r>
          </a:p>
        </p:txBody>
      </p:sp>
    </p:spTree>
    <p:extLst>
      <p:ext uri="{BB962C8B-B14F-4D97-AF65-F5344CB8AC3E}">
        <p14:creationId xmlns:p14="http://schemas.microsoft.com/office/powerpoint/2010/main" val="904241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505F5D50-7ED8-D449-87A3-87D3E0838B8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37219" name="Rectangle 6">
            <a:extLst>
              <a:ext uri="{FF2B5EF4-FFF2-40B4-BE49-F238E27FC236}">
                <a16:creationId xmlns:a16="http://schemas.microsoft.com/office/drawing/2014/main" id="{EB11F51B-2BDF-2145-BEE6-E3DF2E90D90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37220" name="Rectangle 7">
            <a:extLst>
              <a:ext uri="{FF2B5EF4-FFF2-40B4-BE49-F238E27FC236}">
                <a16:creationId xmlns:a16="http://schemas.microsoft.com/office/drawing/2014/main" id="{FBE8669F-A973-5945-A2A4-4FDF4211F80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3C64111-32C9-5746-AFFF-C0B126C2D1F1}" type="slidenum">
              <a:rPr lang="en-US" altLang="en-US" sz="1100" smtClean="0">
                <a:ea typeface="Osaka" panose="020B0600000000000000" pitchFamily="34" charset="-128"/>
              </a:rPr>
              <a:pPr eaLnBrk="1" hangingPunct="1">
                <a:spcBef>
                  <a:spcPct val="0"/>
                </a:spcBef>
                <a:buFont typeface="Arial" panose="020B0604020202020204" pitchFamily="34" charset="0"/>
                <a:buNone/>
              </a:pPr>
              <a:t>26</a:t>
            </a:fld>
            <a:endParaRPr lang="en-US" altLang="en-US" sz="1100">
              <a:ea typeface="Osaka" panose="020B0600000000000000" pitchFamily="34" charset="-128"/>
            </a:endParaRPr>
          </a:p>
        </p:txBody>
      </p:sp>
      <p:sp>
        <p:nvSpPr>
          <p:cNvPr id="137221" name="Rectangle 7">
            <a:extLst>
              <a:ext uri="{FF2B5EF4-FFF2-40B4-BE49-F238E27FC236}">
                <a16:creationId xmlns:a16="http://schemas.microsoft.com/office/drawing/2014/main" id="{C295D18B-EFCA-A146-92B4-FA6E46B1BABE}"/>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FC1164A0-BB39-9D4D-A65A-668277FE1B6D}" type="slidenum">
              <a:rPr lang="en-US" altLang="en-US" sz="1100">
                <a:ea typeface="Osaka" panose="020B0600000000000000" pitchFamily="34" charset="-128"/>
              </a:rPr>
              <a:pPr algn="r" eaLnBrk="1" hangingPunct="1">
                <a:spcBef>
                  <a:spcPct val="0"/>
                </a:spcBef>
                <a:buClrTx/>
                <a:buSzTx/>
                <a:buFontTx/>
                <a:buNone/>
              </a:pPr>
              <a:t>26</a:t>
            </a:fld>
            <a:endParaRPr lang="en-US" altLang="en-US" sz="1100">
              <a:ea typeface="Osaka" panose="020B0600000000000000" pitchFamily="34" charset="-128"/>
            </a:endParaRPr>
          </a:p>
        </p:txBody>
      </p:sp>
      <p:sp>
        <p:nvSpPr>
          <p:cNvPr id="137222" name="Rectangle 2">
            <a:extLst>
              <a:ext uri="{FF2B5EF4-FFF2-40B4-BE49-F238E27FC236}">
                <a16:creationId xmlns:a16="http://schemas.microsoft.com/office/drawing/2014/main" id="{F866ACC8-632B-3A4B-8F0A-450AF4610B1E}"/>
              </a:ext>
            </a:extLst>
          </p:cNvPr>
          <p:cNvSpPr>
            <a:spLocks noGrp="1" noRot="1" noChangeAspect="1" noChangeArrowheads="1" noTextEdit="1"/>
          </p:cNvSpPr>
          <p:nvPr>
            <p:ph type="sldImg"/>
          </p:nvPr>
        </p:nvSpPr>
        <p:spPr>
          <a:xfrm>
            <a:off x="1371600" y="1143000"/>
            <a:ext cx="4114800" cy="3086100"/>
          </a:xfrm>
          <a:solidFill>
            <a:srgbClr val="FFFFFF"/>
          </a:solidFill>
          <a:ln/>
        </p:spPr>
      </p:sp>
      <p:sp>
        <p:nvSpPr>
          <p:cNvPr id="137223" name="Rectangle 3">
            <a:extLst>
              <a:ext uri="{FF2B5EF4-FFF2-40B4-BE49-F238E27FC236}">
                <a16:creationId xmlns:a16="http://schemas.microsoft.com/office/drawing/2014/main" id="{B00C081D-83EC-8540-AECC-47C69FB4F328}"/>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The left picture shows a wallpapered wall in a bathroom that needs repair work. It</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harboring cockroaches. Making these types of repairs is good for the building and good for pest control. The photo on the right is a crack in the plaster that could be hiding cockroaches. </a:t>
            </a:r>
            <a:r>
              <a:rPr lang="en-US" altLang="ja-JP" i="1">
                <a:latin typeface="Arial" panose="020B0604020202020204" pitchFamily="34" charset="0"/>
                <a:ea typeface="ＭＳ Ｐゴシック" panose="020B0600070205080204" pitchFamily="34" charset="-128"/>
              </a:rPr>
              <a:t>Show and tell the exclusion tools listed, then encourage a discussion about caulk. </a:t>
            </a:r>
            <a:r>
              <a:rPr lang="en-US" altLang="ja-JP">
                <a:latin typeface="Arial" panose="020B0604020202020204" pitchFamily="34" charset="0"/>
                <a:ea typeface="ＭＳ Ｐゴシック" panose="020B0600070205080204" pitchFamily="34" charset="-128"/>
              </a:rPr>
              <a:t>Although most expensive, silicone caulk will provide the longest lasting control since it adheres to surfaces and holds through the inevitable slight shifting of buildings. </a:t>
            </a:r>
          </a:p>
          <a:p>
            <a:pPr eaLnBrk="1" hangingPunct="1">
              <a:spcBef>
                <a:spcPct val="50000"/>
              </a:spcBef>
            </a:pPr>
            <a:endParaRPr lang="en-US" altLang="en-US">
              <a:latin typeface="Arial" panose="020B0604020202020204" pitchFamily="34" charset="0"/>
              <a:ea typeface="ＭＳ Ｐゴシック" panose="020B0600070205080204" pitchFamily="34" charset="-128"/>
            </a:endParaRPr>
          </a:p>
          <a:p>
            <a:pPr eaLnBrk="1" hangingPunct="1">
              <a:spcBef>
                <a:spcPct val="50000"/>
              </a:spcBef>
            </a:pPr>
            <a:r>
              <a:rPr lang="en-US" altLang="en-US">
                <a:latin typeface="Arial" panose="020B0604020202020204" pitchFamily="34" charset="0"/>
                <a:ea typeface="ＭＳ Ｐゴシック" panose="020B0600070205080204" pitchFamily="34" charset="-128"/>
              </a:rPr>
              <a:t>Weatherstripping is not pest-proofing. Door sweeps are essential on doors leading to the outside. </a:t>
            </a:r>
          </a:p>
          <a:p>
            <a:pPr eaLnBrk="1" hangingPunct="1">
              <a:spcBef>
                <a:spcPct val="50000"/>
              </a:spcBef>
            </a:pPr>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Young cockroaches want a crevice as thin as a dime. Adult males want a space the thickness of a quarter. Pregnant females want the most space of all to hide: two stacked nickels. All like to be squeezed.</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Reference: How to Control Pests Safely pp. 6-7</a:t>
            </a:r>
          </a:p>
          <a:p>
            <a:pPr eaLnBrk="1" hangingPunct="1"/>
            <a:r>
              <a:rPr lang="en-US" altLang="en-US">
                <a:latin typeface="Arial" panose="020B0604020202020204" pitchFamily="34" charset="0"/>
                <a:ea typeface="ＭＳ Ｐゴシック" panose="020B0600070205080204" pitchFamily="34" charset="-128"/>
              </a:rPr>
              <a:t>Reference: Bobby Corrigan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Sealant vs. Caulk Comparison</a:t>
            </a: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13029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2FC262BC-CCF5-F24D-B0F3-2C21452734B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39267" name="Rectangle 6">
            <a:extLst>
              <a:ext uri="{FF2B5EF4-FFF2-40B4-BE49-F238E27FC236}">
                <a16:creationId xmlns:a16="http://schemas.microsoft.com/office/drawing/2014/main" id="{0F77DFDA-11C6-9F4A-8B60-C879494BA02C}"/>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39268" name="Rectangle 7">
            <a:extLst>
              <a:ext uri="{FF2B5EF4-FFF2-40B4-BE49-F238E27FC236}">
                <a16:creationId xmlns:a16="http://schemas.microsoft.com/office/drawing/2014/main" id="{48D680BF-1037-E940-A541-4BF6592A68A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9AC50AA1-2E68-6044-A93C-B5452FCD6D56}" type="slidenum">
              <a:rPr lang="en-US" altLang="en-US" sz="1100" smtClean="0">
                <a:ea typeface="Osaka" panose="020B0600000000000000" pitchFamily="34" charset="-128"/>
              </a:rPr>
              <a:pPr eaLnBrk="1" hangingPunct="1">
                <a:spcBef>
                  <a:spcPct val="0"/>
                </a:spcBef>
                <a:buFont typeface="Arial" panose="020B0604020202020204" pitchFamily="34" charset="0"/>
                <a:buNone/>
              </a:pPr>
              <a:t>27</a:t>
            </a:fld>
            <a:endParaRPr lang="en-US" altLang="en-US" sz="1100">
              <a:ea typeface="Osaka" panose="020B0600000000000000" pitchFamily="34" charset="-128"/>
            </a:endParaRPr>
          </a:p>
        </p:txBody>
      </p:sp>
      <p:sp>
        <p:nvSpPr>
          <p:cNvPr id="139269" name="Rectangle 7">
            <a:extLst>
              <a:ext uri="{FF2B5EF4-FFF2-40B4-BE49-F238E27FC236}">
                <a16:creationId xmlns:a16="http://schemas.microsoft.com/office/drawing/2014/main" id="{6B3C3A1B-4149-6E4B-AF80-B0A4E78D8A11}"/>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2E02E918-9102-B241-AB5C-5D4C9EE3B999}" type="slidenum">
              <a:rPr lang="en-US" altLang="en-US" sz="1100">
                <a:ea typeface="Osaka" panose="020B0600000000000000" pitchFamily="34" charset="-128"/>
              </a:rPr>
              <a:pPr algn="r" eaLnBrk="1" hangingPunct="1">
                <a:spcBef>
                  <a:spcPct val="0"/>
                </a:spcBef>
                <a:buClrTx/>
                <a:buSzTx/>
                <a:buFontTx/>
                <a:buNone/>
              </a:pPr>
              <a:t>27</a:t>
            </a:fld>
            <a:endParaRPr lang="en-US" altLang="en-US" sz="1100">
              <a:ea typeface="Osaka" panose="020B0600000000000000" pitchFamily="34" charset="-128"/>
            </a:endParaRPr>
          </a:p>
        </p:txBody>
      </p:sp>
      <p:sp>
        <p:nvSpPr>
          <p:cNvPr id="139270" name="Rectangle 2">
            <a:extLst>
              <a:ext uri="{FF2B5EF4-FFF2-40B4-BE49-F238E27FC236}">
                <a16:creationId xmlns:a16="http://schemas.microsoft.com/office/drawing/2014/main" id="{4D682314-DD5C-C44B-9319-286A42E2D59D}"/>
              </a:ext>
            </a:extLst>
          </p:cNvPr>
          <p:cNvSpPr>
            <a:spLocks noGrp="1" noRot="1" noChangeAspect="1" noChangeArrowheads="1" noTextEdit="1"/>
          </p:cNvSpPr>
          <p:nvPr>
            <p:ph type="sldImg"/>
          </p:nvPr>
        </p:nvSpPr>
        <p:spPr>
          <a:xfrm>
            <a:off x="1371600" y="1143000"/>
            <a:ext cx="4114800" cy="3086100"/>
          </a:xfrm>
          <a:ln/>
        </p:spPr>
      </p:sp>
      <p:sp>
        <p:nvSpPr>
          <p:cNvPr id="139271" name="Rectangle 3">
            <a:extLst>
              <a:ext uri="{FF2B5EF4-FFF2-40B4-BE49-F238E27FC236}">
                <a16:creationId xmlns:a16="http://schemas.microsoft.com/office/drawing/2014/main" id="{ADB390F5-A95D-2742-AC9D-DF1EEE8453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4313" indent="-214313" eaLnBrk="1" hangingPunct="1"/>
            <a:r>
              <a:rPr lang="en-US" altLang="en-US">
                <a:latin typeface="Arial" panose="020B0604020202020204" pitchFamily="34" charset="0"/>
                <a:ea typeface="ＭＳ Ｐゴシック" panose="020B0600070205080204" pitchFamily="34" charset="-128"/>
              </a:rPr>
              <a:t>After this slide will be three pesticide options for cockroaches that can be used to complement other IPM practices. </a:t>
            </a:r>
          </a:p>
          <a:p>
            <a:pPr marL="214313" indent="-214313" eaLnBrk="1" hangingPunct="1"/>
            <a:endParaRPr lang="en-US" altLang="en-US">
              <a:latin typeface="Arial" panose="020B0604020202020204" pitchFamily="34" charset="0"/>
              <a:ea typeface="ＭＳ Ｐゴシック" panose="020B0600070205080204" pitchFamily="34" charset="-128"/>
            </a:endParaRPr>
          </a:p>
          <a:p>
            <a:pPr marL="214313" indent="-214313" eaLnBrk="1" hangingPunct="1"/>
            <a:r>
              <a:rPr lang="en-US" altLang="en-US">
                <a:latin typeface="Arial" panose="020B0604020202020204" pitchFamily="34" charset="0"/>
                <a:ea typeface="ＭＳ Ｐゴシック" panose="020B0600070205080204" pitchFamily="34" charset="-128"/>
              </a:rPr>
              <a:t>Pesticides may not be an option if an individual has chemical sensitivities; in that case sanitation, sticky traps, and exclusion will need to be the IPM plan.</a:t>
            </a:r>
          </a:p>
        </p:txBody>
      </p:sp>
    </p:spTree>
    <p:extLst>
      <p:ext uri="{BB962C8B-B14F-4D97-AF65-F5344CB8AC3E}">
        <p14:creationId xmlns:p14="http://schemas.microsoft.com/office/powerpoint/2010/main" val="3666055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24863F8-A486-D846-B538-09E7B2F9816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41315" name="Rectangle 6">
            <a:extLst>
              <a:ext uri="{FF2B5EF4-FFF2-40B4-BE49-F238E27FC236}">
                <a16:creationId xmlns:a16="http://schemas.microsoft.com/office/drawing/2014/main" id="{6F715464-5525-CD4E-98CE-7ABDE7200B8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41316" name="Rectangle 7">
            <a:extLst>
              <a:ext uri="{FF2B5EF4-FFF2-40B4-BE49-F238E27FC236}">
                <a16:creationId xmlns:a16="http://schemas.microsoft.com/office/drawing/2014/main" id="{C4484014-5675-B540-8FF3-CC1358B5D67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20FE558F-96B4-164C-A5E3-A6A75CFF4A33}" type="slidenum">
              <a:rPr lang="en-US" altLang="en-US" sz="1100" smtClean="0">
                <a:ea typeface="Osaka" panose="020B0600000000000000" pitchFamily="34" charset="-128"/>
              </a:rPr>
              <a:pPr eaLnBrk="1" hangingPunct="1">
                <a:spcBef>
                  <a:spcPct val="0"/>
                </a:spcBef>
                <a:buFont typeface="Arial" panose="020B0604020202020204" pitchFamily="34" charset="0"/>
                <a:buNone/>
              </a:pPr>
              <a:t>28</a:t>
            </a:fld>
            <a:endParaRPr lang="en-US" altLang="en-US" sz="1100">
              <a:ea typeface="Osaka" panose="020B0600000000000000" pitchFamily="34" charset="-128"/>
            </a:endParaRPr>
          </a:p>
        </p:txBody>
      </p:sp>
      <p:sp>
        <p:nvSpPr>
          <p:cNvPr id="141317" name="Rectangle 7">
            <a:extLst>
              <a:ext uri="{FF2B5EF4-FFF2-40B4-BE49-F238E27FC236}">
                <a16:creationId xmlns:a16="http://schemas.microsoft.com/office/drawing/2014/main" id="{5C8FC530-97B5-D442-BC9C-FC6D027F12E4}"/>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06B10C10-69F0-DF40-8D52-91549C3084F0}" type="slidenum">
              <a:rPr lang="en-US" altLang="en-US" sz="1100">
                <a:ea typeface="Osaka" panose="020B0600000000000000" pitchFamily="34" charset="-128"/>
              </a:rPr>
              <a:pPr algn="r" eaLnBrk="1" hangingPunct="1">
                <a:spcBef>
                  <a:spcPct val="0"/>
                </a:spcBef>
                <a:buClrTx/>
                <a:buSzTx/>
                <a:buFontTx/>
                <a:buNone/>
              </a:pPr>
              <a:t>28</a:t>
            </a:fld>
            <a:endParaRPr lang="en-US" altLang="en-US" sz="1100">
              <a:ea typeface="Osaka" panose="020B0600000000000000" pitchFamily="34" charset="-128"/>
            </a:endParaRPr>
          </a:p>
        </p:txBody>
      </p:sp>
      <p:sp>
        <p:nvSpPr>
          <p:cNvPr id="141318" name="Rectangle 2">
            <a:extLst>
              <a:ext uri="{FF2B5EF4-FFF2-40B4-BE49-F238E27FC236}">
                <a16:creationId xmlns:a16="http://schemas.microsoft.com/office/drawing/2014/main" id="{2E9ADC2E-51D5-A648-BA96-277CA46C680C}"/>
              </a:ext>
            </a:extLst>
          </p:cNvPr>
          <p:cNvSpPr>
            <a:spLocks noGrp="1" noRot="1" noChangeAspect="1" noChangeArrowheads="1" noTextEdit="1"/>
          </p:cNvSpPr>
          <p:nvPr>
            <p:ph type="sldImg"/>
          </p:nvPr>
        </p:nvSpPr>
        <p:spPr>
          <a:xfrm>
            <a:off x="1931988" y="295275"/>
            <a:ext cx="2941637" cy="2205038"/>
          </a:xfrm>
          <a:ln/>
        </p:spPr>
      </p:sp>
      <p:sp>
        <p:nvSpPr>
          <p:cNvPr id="141319" name="Rectangle 3">
            <a:extLst>
              <a:ext uri="{FF2B5EF4-FFF2-40B4-BE49-F238E27FC236}">
                <a16:creationId xmlns:a16="http://schemas.microsoft.com/office/drawing/2014/main" id="{3A86DD7F-B930-DB48-A253-E96FCFD7CF62}"/>
              </a:ext>
            </a:extLst>
          </p:cNvPr>
          <p:cNvSpPr>
            <a:spLocks noGrp="1" noChangeArrowheads="1"/>
          </p:cNvSpPr>
          <p:nvPr>
            <p:ph type="body" idx="1"/>
          </p:nvPr>
        </p:nvSpPr>
        <p:spPr>
          <a:xfrm>
            <a:off x="271463" y="2578100"/>
            <a:ext cx="6000750" cy="6196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latin typeface="Arial" panose="020B0604020202020204" pitchFamily="34" charset="0"/>
                <a:ea typeface="ＭＳ Ｐゴシック" panose="020B0600070205080204" pitchFamily="34" charset="-128"/>
              </a:rPr>
              <a:t>Baits are the most common and effective pesticide for cockroaches nationwide. </a:t>
            </a:r>
          </a:p>
          <a:p>
            <a:pPr eaLnBrk="1" hangingPunct="1">
              <a:lnSpc>
                <a:spcPct val="90000"/>
              </a:lnSpc>
            </a:pPr>
            <a:endParaRPr lang="en-US" altLang="en-US">
              <a:latin typeface="Arial" panose="020B0604020202020204" pitchFamily="34" charset="0"/>
              <a:ea typeface="ＭＳ Ｐゴシック" panose="020B0600070205080204" pitchFamily="34" charset="-128"/>
            </a:endParaRPr>
          </a:p>
          <a:p>
            <a:pPr eaLnBrk="1" hangingPunct="1">
              <a:lnSpc>
                <a:spcPct val="90000"/>
              </a:lnSpc>
            </a:pPr>
            <a:r>
              <a:rPr lang="en-US" altLang="en-US">
                <a:latin typeface="Arial" panose="020B0604020202020204" pitchFamily="34" charset="0"/>
                <a:ea typeface="ＭＳ Ｐゴシック" panose="020B0600070205080204" pitchFamily="34" charset="-128"/>
              </a:rPr>
              <a:t>Baits and gels rely on roaches wanting to eat them. If baits are contaminated with chemicals that the cockroaches recognize as poison, cockroaches will avoid them. This is often why residents say that baits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don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t work.</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They won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t if the resident is also applying aerosol cockroach killers in the same room. Strong-smelling cleaners can have the same effect. Nicotine from smoking will also contaminate the bait. This is one reason why gloves should be worn when placing bait. When cleaning out cabinets before putting in bait stations, strong-smelling cleaners should not be used. Regular soap and water is effective and won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t ruin the bait</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effectiveness.</a:t>
            </a:r>
          </a:p>
          <a:p>
            <a:pPr eaLnBrk="1" hangingPunct="1">
              <a:lnSpc>
                <a:spcPct val="90000"/>
              </a:lnSpc>
            </a:pPr>
            <a:endParaRPr lang="en-US" altLang="en-US">
              <a:latin typeface="Arial" panose="020B0604020202020204" pitchFamily="34" charset="0"/>
              <a:ea typeface="ＭＳ Ｐゴシック" panose="020B0600070205080204" pitchFamily="34" charset="-128"/>
            </a:endParaRPr>
          </a:p>
          <a:p>
            <a:pPr eaLnBrk="1" hangingPunct="1">
              <a:lnSpc>
                <a:spcPct val="90000"/>
              </a:lnSpc>
            </a:pPr>
            <a:r>
              <a:rPr lang="en-US" altLang="en-US">
                <a:latin typeface="Arial" panose="020B0604020202020204" pitchFamily="34" charset="0"/>
                <a:ea typeface="ＭＳ Ｐゴシック" panose="020B0600070205080204" pitchFamily="34" charset="-128"/>
              </a:rPr>
              <a:t>The photos above are of two common methods of delivering baits. The photo on the right shows a bait station. The photo on the left shows the same pesticide in gel form. Small dots (about the size of a pea) of this gel are put into cracks, crevices, and corners where there is frass. It works the same as the bait station but more care must be used to keep it away from curious children. It should be used only in cracks and crevices to keep children from getting at it. When re-applying, old bait should be removed</a:t>
            </a:r>
            <a:r>
              <a:rPr lang="en-US" altLang="en-US" i="1">
                <a:latin typeface="Arial" panose="020B0604020202020204" pitchFamily="34" charset="0"/>
                <a:ea typeface="ＭＳ Ｐゴシック" panose="020B0600070205080204" pitchFamily="34" charset="-128"/>
              </a:rPr>
              <a:t>.  It lasts about three months—less time than bait stations since it is more exposed </a:t>
            </a:r>
            <a:r>
              <a:rPr lang="en-US" altLang="en-US">
                <a:latin typeface="Arial" panose="020B0604020202020204" pitchFamily="34" charset="0"/>
                <a:ea typeface="ＭＳ Ｐゴシック" panose="020B0600070205080204" pitchFamily="34" charset="-128"/>
              </a:rPr>
              <a:t>to the air.  When it dries out, the cockroaches will not be attracted to it.</a:t>
            </a:r>
          </a:p>
          <a:p>
            <a:pPr eaLnBrk="1" hangingPunct="1">
              <a:lnSpc>
                <a:spcPct val="90000"/>
              </a:lnSpc>
            </a:pPr>
            <a:endParaRPr lang="en-US" altLang="en-US">
              <a:latin typeface="Arial" panose="020B0604020202020204" pitchFamily="34" charset="0"/>
              <a:ea typeface="ＭＳ Ｐゴシック" panose="020B0600070205080204" pitchFamily="34" charset="-128"/>
            </a:endParaRPr>
          </a:p>
          <a:p>
            <a:pPr eaLnBrk="1" hangingPunct="1">
              <a:lnSpc>
                <a:spcPct val="90000"/>
              </a:lnSpc>
            </a:pPr>
            <a:r>
              <a:rPr lang="en-US" altLang="en-US" i="1">
                <a:latin typeface="Arial" panose="020B0604020202020204" pitchFamily="34" charset="0"/>
                <a:ea typeface="ＭＳ Ｐゴシック" panose="020B0600070205080204" pitchFamily="34" charset="-128"/>
              </a:rPr>
              <a:t>Note that bait storage is also a concern. If baits are stored with herbicides or cleaning products, they may become contaminated and ineffective. </a:t>
            </a:r>
            <a:r>
              <a:rPr lang="en-US" altLang="en-US">
                <a:latin typeface="Arial" panose="020B0604020202020204" pitchFamily="34" charset="0"/>
                <a:ea typeface="ＭＳ Ｐゴシック" panose="020B0600070205080204" pitchFamily="34" charset="-128"/>
              </a:rPr>
              <a:t>This holds true for rodent baits (which will be discussed later).</a:t>
            </a:r>
          </a:p>
          <a:p>
            <a:pPr eaLnBrk="1" hangingPunct="1">
              <a:lnSpc>
                <a:spcPct val="90000"/>
              </a:lnSpc>
            </a:pPr>
            <a:endParaRPr lang="en-US" altLang="en-US">
              <a:latin typeface="Arial" panose="020B0604020202020204" pitchFamily="34" charset="0"/>
              <a:ea typeface="ＭＳ Ｐゴシック" panose="020B0600070205080204" pitchFamily="34" charset="-128"/>
            </a:endParaRPr>
          </a:p>
          <a:p>
            <a:pPr eaLnBrk="1" hangingPunct="1">
              <a:lnSpc>
                <a:spcPct val="90000"/>
              </a:lnSpc>
            </a:pPr>
            <a:r>
              <a:rPr lang="en-US" altLang="en-US" i="1">
                <a:latin typeface="Arial" panose="020B0604020202020204" pitchFamily="34" charset="0"/>
                <a:ea typeface="ＭＳ Ｐゴシック" panose="020B0600070205080204" pitchFamily="34" charset="-128"/>
              </a:rPr>
              <a:t>Suggestion: Pass out bait station.</a:t>
            </a:r>
          </a:p>
          <a:p>
            <a:pPr eaLnBrk="1" hangingPunct="1">
              <a:lnSpc>
                <a:spcPct val="90000"/>
              </a:lnSpc>
            </a:pPr>
            <a:endParaRPr lang="en-US" altLang="en-US" i="1">
              <a:latin typeface="Arial" panose="020B0604020202020204" pitchFamily="34" charset="0"/>
              <a:ea typeface="ＭＳ Ｐゴシック" panose="020B0600070205080204" pitchFamily="34" charset="-128"/>
            </a:endParaRPr>
          </a:p>
          <a:p>
            <a:pPr eaLnBrk="1" hangingPunct="1">
              <a:lnSpc>
                <a:spcPct val="90000"/>
              </a:lnSpc>
            </a:pPr>
            <a:r>
              <a:rPr lang="en-US" altLang="en-US">
                <a:latin typeface="Arial" panose="020B0604020202020204" pitchFamily="34" charset="0"/>
                <a:ea typeface="ＭＳ Ｐゴシック" panose="020B0600070205080204" pitchFamily="34" charset="-128"/>
              </a:rPr>
              <a:t>Reference: See www.epa.gov/epp/pubs/products/cleaning.htm for more information on appropriate cleaning products. </a:t>
            </a:r>
            <a:endParaRPr lang="en-US" altLang="en-US" u="sng">
              <a:solidFill>
                <a:srgbClr val="124F84"/>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85822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85BECFB6-631F-374A-8EF9-EC9116CB4ED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43363" name="Rectangle 6">
            <a:extLst>
              <a:ext uri="{FF2B5EF4-FFF2-40B4-BE49-F238E27FC236}">
                <a16:creationId xmlns:a16="http://schemas.microsoft.com/office/drawing/2014/main" id="{A48CD340-88D8-D545-92CA-E97D77622346}"/>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43364" name="Rectangle 7">
            <a:extLst>
              <a:ext uri="{FF2B5EF4-FFF2-40B4-BE49-F238E27FC236}">
                <a16:creationId xmlns:a16="http://schemas.microsoft.com/office/drawing/2014/main" id="{427A4C48-877A-DA4B-A06B-5CF88E9B5BA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42C3DF3E-C631-A54E-938C-8A740DE56FF9}" type="slidenum">
              <a:rPr lang="en-US" altLang="en-US" sz="1100" smtClean="0">
                <a:ea typeface="Osaka" panose="020B0600000000000000" pitchFamily="34" charset="-128"/>
              </a:rPr>
              <a:pPr eaLnBrk="1" hangingPunct="1">
                <a:spcBef>
                  <a:spcPct val="0"/>
                </a:spcBef>
                <a:buFont typeface="Arial" panose="020B0604020202020204" pitchFamily="34" charset="0"/>
                <a:buNone/>
              </a:pPr>
              <a:t>29</a:t>
            </a:fld>
            <a:endParaRPr lang="en-US" altLang="en-US" sz="1100">
              <a:ea typeface="Osaka" panose="020B0600000000000000" pitchFamily="34" charset="-128"/>
            </a:endParaRPr>
          </a:p>
        </p:txBody>
      </p:sp>
      <p:sp>
        <p:nvSpPr>
          <p:cNvPr id="143365" name="Rectangle 7">
            <a:extLst>
              <a:ext uri="{FF2B5EF4-FFF2-40B4-BE49-F238E27FC236}">
                <a16:creationId xmlns:a16="http://schemas.microsoft.com/office/drawing/2014/main" id="{EC6C3FC0-E08F-9B4B-8FB6-8D01D7379510}"/>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2E7692CB-580D-7848-9C70-FBAF5D1AA3B2}" type="slidenum">
              <a:rPr lang="en-US" altLang="en-US" sz="1100">
                <a:ea typeface="Osaka" panose="020B0600000000000000" pitchFamily="34" charset="-128"/>
              </a:rPr>
              <a:pPr algn="r" eaLnBrk="1" hangingPunct="1">
                <a:spcBef>
                  <a:spcPct val="0"/>
                </a:spcBef>
                <a:buClrTx/>
                <a:buSzTx/>
                <a:buFontTx/>
                <a:buNone/>
              </a:pPr>
              <a:t>29</a:t>
            </a:fld>
            <a:endParaRPr lang="en-US" altLang="en-US" sz="1100">
              <a:ea typeface="Osaka" panose="020B0600000000000000" pitchFamily="34" charset="-128"/>
            </a:endParaRPr>
          </a:p>
        </p:txBody>
      </p:sp>
      <p:sp>
        <p:nvSpPr>
          <p:cNvPr id="143366" name="Rectangle 2">
            <a:extLst>
              <a:ext uri="{FF2B5EF4-FFF2-40B4-BE49-F238E27FC236}">
                <a16:creationId xmlns:a16="http://schemas.microsoft.com/office/drawing/2014/main" id="{65C128B6-E6F6-5847-ACFA-0DF168910435}"/>
              </a:ext>
            </a:extLst>
          </p:cNvPr>
          <p:cNvSpPr>
            <a:spLocks noGrp="1" noRot="1" noChangeAspect="1" noChangeArrowheads="1" noTextEdit="1"/>
          </p:cNvSpPr>
          <p:nvPr>
            <p:ph type="sldImg"/>
          </p:nvPr>
        </p:nvSpPr>
        <p:spPr>
          <a:xfrm>
            <a:off x="1371600" y="1143000"/>
            <a:ext cx="4114800" cy="3086100"/>
          </a:xfrm>
          <a:ln/>
        </p:spPr>
      </p:sp>
      <p:sp>
        <p:nvSpPr>
          <p:cNvPr id="143367" name="Rectangle 3">
            <a:extLst>
              <a:ext uri="{FF2B5EF4-FFF2-40B4-BE49-F238E27FC236}">
                <a16:creationId xmlns:a16="http://schemas.microsoft.com/office/drawing/2014/main" id="{A1DC30E2-5DE6-C644-9A5F-B608A1247A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latin typeface="Arial" panose="020B0604020202020204" pitchFamily="34" charset="0"/>
                <a:ea typeface="ＭＳ Ｐゴシック" panose="020B0600070205080204" pitchFamily="34" charset="-128"/>
              </a:rPr>
              <a:t>Cockroaches eat the pesticide, and go back to where they like to hide. They die slowly. Other cockroaches feed on the dying cockroach's </a:t>
            </a:r>
            <a:r>
              <a:rPr lang="en-US" altLang="en-US" dirty="0" err="1">
                <a:latin typeface="Arial" panose="020B0604020202020204" pitchFamily="34" charset="0"/>
                <a:ea typeface="ＭＳ Ｐゴシック" panose="020B0600070205080204" pitchFamily="34" charset="-128"/>
              </a:rPr>
              <a:t>frass</a:t>
            </a:r>
            <a:r>
              <a:rPr lang="en-US" altLang="en-US" dirty="0">
                <a:latin typeface="Arial" panose="020B0604020202020204" pitchFamily="34" charset="0"/>
                <a:ea typeface="ＭＳ Ｐゴシック" panose="020B0600070205080204" pitchFamily="34" charset="-128"/>
              </a:rPr>
              <a:t> and body and they get poisoned too. </a:t>
            </a:r>
            <a:r>
              <a:rPr lang="en-US" altLang="en-US" i="1" dirty="0">
                <a:latin typeface="Arial" panose="020B0604020202020204" pitchFamily="34" charset="0"/>
                <a:ea typeface="ＭＳ Ｐゴシック" panose="020B0600070205080204" pitchFamily="34" charset="-128"/>
              </a:rPr>
              <a:t>Some people don</a:t>
            </a:r>
            <a:r>
              <a:rPr lang="ja-JP" altLang="en-US" i="1">
                <a:latin typeface="Arial" panose="020B0604020202020204" pitchFamily="34" charset="0"/>
                <a:ea typeface="ＭＳ Ｐゴシック" panose="020B0600070205080204" pitchFamily="34" charset="-128"/>
              </a:rPr>
              <a:t>’</a:t>
            </a:r>
            <a:r>
              <a:rPr lang="en-US" altLang="ja-JP" i="1" dirty="0">
                <a:latin typeface="Arial" panose="020B0604020202020204" pitchFamily="34" charset="0"/>
                <a:ea typeface="ＭＳ Ｐゴシック" panose="020B0600070205080204" pitchFamily="34" charset="-128"/>
              </a:rPr>
              <a:t>t trust them because they do not see dead cockroaches. Reassure residents that baits take a little longer to kill cockroaches than conventional sprays or aerosols, but are effective. Sometimes the baits consist of insect growth regulators (IGRs). These products interfere with the cockroach</a:t>
            </a:r>
            <a:r>
              <a:rPr lang="ja-JP" altLang="en-US" i="1">
                <a:latin typeface="Arial" panose="020B0604020202020204" pitchFamily="34" charset="0"/>
                <a:ea typeface="ＭＳ Ｐゴシック" panose="020B0600070205080204" pitchFamily="34" charset="-128"/>
              </a:rPr>
              <a:t>’</a:t>
            </a:r>
            <a:r>
              <a:rPr lang="en-US" altLang="ja-JP" i="1" dirty="0">
                <a:latin typeface="Arial" panose="020B0604020202020204" pitchFamily="34" charset="0"/>
                <a:ea typeface="ＭＳ Ｐゴシック" panose="020B0600070205080204" pitchFamily="34" charset="-128"/>
              </a:rPr>
              <a:t>s ability to grow and reproduce. IGRs are slow acting but very effective.</a:t>
            </a:r>
          </a:p>
          <a:p>
            <a:pPr eaLnBrk="1" hangingPunct="1">
              <a:lnSpc>
                <a:spcPct val="90000"/>
              </a:lnSpc>
            </a:pPr>
            <a:endParaRPr lang="en-US" altLang="en-US" dirty="0">
              <a:latin typeface="Arial" panose="020B0604020202020204" pitchFamily="34" charset="0"/>
              <a:ea typeface="ＭＳ Ｐゴシック" panose="020B0600070205080204" pitchFamily="34" charset="-128"/>
            </a:endParaRPr>
          </a:p>
          <a:p>
            <a:pPr eaLnBrk="1" hangingPunct="1">
              <a:lnSpc>
                <a:spcPct val="90000"/>
              </a:lnSpc>
            </a:pPr>
            <a:r>
              <a:rPr lang="en-US" altLang="en-US" dirty="0">
                <a:latin typeface="Arial" panose="020B0604020202020204" pitchFamily="34" charset="0"/>
                <a:ea typeface="ＭＳ Ｐゴシック" panose="020B0600070205080204" pitchFamily="34" charset="-128"/>
              </a:rPr>
              <a:t>The see-through cover allows the user to see the pesticide in the bait station and tell if the cockroaches have been feeding. The pesticide is the white or brown material in the center</a:t>
            </a:r>
            <a:r>
              <a:rPr lang="en-US" altLang="en-US" i="1" dirty="0">
                <a:latin typeface="Arial" panose="020B0604020202020204" pitchFamily="34" charset="0"/>
                <a:ea typeface="ＭＳ Ｐゴシック" panose="020B0600070205080204" pitchFamily="34" charset="-128"/>
              </a:rPr>
              <a:t>. If the bait </a:t>
            </a:r>
            <a:r>
              <a:rPr lang="en-US" altLang="en-US" i="1" dirty="0" err="1">
                <a:latin typeface="Arial" panose="020B0604020202020204" pitchFamily="34" charset="0"/>
                <a:ea typeface="ＭＳ Ｐゴシック" panose="020B0600070205080204" pitchFamily="34" charset="-128"/>
              </a:rPr>
              <a:t>isn</a:t>
            </a:r>
            <a:r>
              <a:rPr lang="ja-JP" altLang="en-US" i="1">
                <a:latin typeface="Arial" panose="020B0604020202020204" pitchFamily="34" charset="0"/>
                <a:ea typeface="ＭＳ Ｐゴシック" panose="020B0600070205080204" pitchFamily="34" charset="-128"/>
              </a:rPr>
              <a:t>’</a:t>
            </a:r>
            <a:r>
              <a:rPr lang="en-US" altLang="ja-JP" i="1" dirty="0">
                <a:latin typeface="Arial" panose="020B0604020202020204" pitchFamily="34" charset="0"/>
                <a:ea typeface="ＭＳ Ｐゴシック" panose="020B0600070205080204" pitchFamily="34" charset="-128"/>
              </a:rPr>
              <a:t>t being eaten, trainees should first check for other food sources in the area (sanitation first!). If the cockroaches have not fed on the bait after a few days, they should place it in a different area. If that </a:t>
            </a:r>
            <a:r>
              <a:rPr lang="en-US" altLang="ja-JP" i="1" dirty="0" err="1">
                <a:latin typeface="Arial" panose="020B0604020202020204" pitchFamily="34" charset="0"/>
                <a:ea typeface="ＭＳ Ｐゴシック" panose="020B0600070205080204" pitchFamily="34" charset="-128"/>
              </a:rPr>
              <a:t>doesn</a:t>
            </a:r>
            <a:r>
              <a:rPr lang="ja-JP" altLang="en-US" i="1">
                <a:latin typeface="Arial" panose="020B0604020202020204" pitchFamily="34" charset="0"/>
                <a:ea typeface="ＭＳ Ｐゴシック" panose="020B0600070205080204" pitchFamily="34" charset="-128"/>
              </a:rPr>
              <a:t>’</a:t>
            </a:r>
            <a:r>
              <a:rPr lang="en-US" altLang="ja-JP" i="1" dirty="0">
                <a:latin typeface="Arial" panose="020B0604020202020204" pitchFamily="34" charset="0"/>
                <a:ea typeface="ＭＳ Ｐゴシック" panose="020B0600070205080204" pitchFamily="34" charset="-128"/>
              </a:rPr>
              <a:t>t work, try a different kind of bait. </a:t>
            </a:r>
            <a:r>
              <a:rPr lang="en-US" altLang="ja-JP" dirty="0">
                <a:latin typeface="Arial" panose="020B0604020202020204" pitchFamily="34" charset="0"/>
                <a:ea typeface="ＭＳ Ｐゴシック" panose="020B0600070205080204" pitchFamily="34" charset="-128"/>
              </a:rPr>
              <a:t>Bait stations are popular because there is very little risk of pesticide exposure and the container is tamper-resistant. It lasts about three to six months depending on conditions (including how many cockroaches are eating the bait). </a:t>
            </a:r>
          </a:p>
          <a:p>
            <a:pPr eaLnBrk="1" hangingPunct="1">
              <a:lnSpc>
                <a:spcPct val="90000"/>
              </a:lnSpc>
            </a:pPr>
            <a:endParaRPr lang="en-US" altLang="en-US" dirty="0">
              <a:latin typeface="Arial" panose="020B0604020202020204" pitchFamily="34" charset="0"/>
              <a:ea typeface="ＭＳ Ｐゴシック" panose="020B0600070205080204" pitchFamily="34" charset="-128"/>
            </a:endParaRPr>
          </a:p>
          <a:p>
            <a:pPr eaLnBrk="1" hangingPunct="1">
              <a:lnSpc>
                <a:spcPct val="90000"/>
              </a:lnSpc>
            </a:pPr>
            <a:r>
              <a:rPr lang="en-US" altLang="en-US" i="1" dirty="0">
                <a:latin typeface="Arial" panose="020B0604020202020204" pitchFamily="34" charset="0"/>
                <a:ea typeface="ＭＳ Ｐゴシック" panose="020B0600070205080204" pitchFamily="34" charset="-128"/>
              </a:rPr>
              <a:t>Sometimes cockroaches learn to avoid a type of bait. If cockroaches stop feeding on the bait, try a new type of bait. It is not a bad idea to rotate baits (choose a bait with a different active ingredient) every 6 months or year.</a:t>
            </a:r>
          </a:p>
          <a:p>
            <a:pPr eaLnBrk="1" hangingPunct="1">
              <a:lnSpc>
                <a:spcPct val="90000"/>
              </a:lnSpc>
            </a:pPr>
            <a:r>
              <a:rPr lang="en-US" altLang="en-US" dirty="0">
                <a:latin typeface="Arial" panose="020B0604020202020204" pitchFamily="34" charset="0"/>
                <a:ea typeface="ＭＳ Ｐゴシック" panose="020B0600070205080204" pitchFamily="34" charset="-128"/>
              </a:rPr>
              <a:t>_____</a:t>
            </a:r>
          </a:p>
          <a:p>
            <a:pPr eaLnBrk="1" hangingPunct="1">
              <a:lnSpc>
                <a:spcPct val="90000"/>
              </a:lnSpc>
            </a:pPr>
            <a:r>
              <a:rPr lang="en-US" altLang="en-US" dirty="0">
                <a:latin typeface="Arial" panose="020B0604020202020204" pitchFamily="34" charset="0"/>
                <a:ea typeface="ＭＳ Ｐゴシック" panose="020B0600070205080204" pitchFamily="34" charset="-128"/>
              </a:rPr>
              <a:t>Reference: How to Control Pests Safely, pp. 10-11.</a:t>
            </a:r>
          </a:p>
          <a:p>
            <a:pPr eaLnBrk="1" hangingPunct="1">
              <a:lnSpc>
                <a:spcPct val="90000"/>
              </a:lnSpc>
            </a:pPr>
            <a:r>
              <a:rPr lang="en-US" altLang="en-US" dirty="0">
                <a:latin typeface="Arial" panose="020B0604020202020204" pitchFamily="34" charset="0"/>
                <a:ea typeface="ＭＳ Ｐゴシック" panose="020B0600070205080204" pitchFamily="34" charset="-128"/>
              </a:rPr>
              <a:t>Reference: Cincy Cockroach Study</a:t>
            </a:r>
          </a:p>
        </p:txBody>
      </p:sp>
    </p:spTree>
    <p:extLst>
      <p:ext uri="{BB962C8B-B14F-4D97-AF65-F5344CB8AC3E}">
        <p14:creationId xmlns:p14="http://schemas.microsoft.com/office/powerpoint/2010/main" val="353633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9EC4D7BE-862F-0544-8710-FE92CD59244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49507" name="Rectangle 6">
            <a:extLst>
              <a:ext uri="{FF2B5EF4-FFF2-40B4-BE49-F238E27FC236}">
                <a16:creationId xmlns:a16="http://schemas.microsoft.com/office/drawing/2014/main" id="{FE2C8D1D-87ED-DE4D-A7C2-591B0C507B51}"/>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49508" name="Rectangle 7">
            <a:extLst>
              <a:ext uri="{FF2B5EF4-FFF2-40B4-BE49-F238E27FC236}">
                <a16:creationId xmlns:a16="http://schemas.microsoft.com/office/drawing/2014/main" id="{9A7C11B7-089A-4C4B-B766-B4128F25243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5D6299DB-6849-1B44-9D75-3628A41E51C8}" type="slidenum">
              <a:rPr lang="en-US" altLang="en-US" sz="1100" smtClean="0">
                <a:ea typeface="Osaka" panose="020B0600000000000000" pitchFamily="34" charset="-128"/>
              </a:rPr>
              <a:pPr eaLnBrk="1" hangingPunct="1">
                <a:spcBef>
                  <a:spcPct val="0"/>
                </a:spcBef>
                <a:buFont typeface="Arial" panose="020B0604020202020204" pitchFamily="34" charset="0"/>
                <a:buNone/>
              </a:pPr>
              <a:t>30</a:t>
            </a:fld>
            <a:endParaRPr lang="en-US" altLang="en-US" sz="1100">
              <a:ea typeface="Osaka" panose="020B0600000000000000" pitchFamily="34" charset="-128"/>
            </a:endParaRPr>
          </a:p>
        </p:txBody>
      </p:sp>
      <p:sp>
        <p:nvSpPr>
          <p:cNvPr id="149509" name="Rectangle 7">
            <a:extLst>
              <a:ext uri="{FF2B5EF4-FFF2-40B4-BE49-F238E27FC236}">
                <a16:creationId xmlns:a16="http://schemas.microsoft.com/office/drawing/2014/main" id="{8C9D7FAD-62E7-F64B-AB20-075AB85B1D8A}"/>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F734CB9D-850E-6045-86B0-A4A0445DA33A}" type="slidenum">
              <a:rPr lang="en-US" altLang="en-US" sz="1100">
                <a:ea typeface="Osaka" panose="020B0600000000000000" pitchFamily="34" charset="-128"/>
              </a:rPr>
              <a:pPr algn="r" eaLnBrk="1" hangingPunct="1">
                <a:spcBef>
                  <a:spcPct val="0"/>
                </a:spcBef>
                <a:buClrTx/>
                <a:buSzTx/>
                <a:buFontTx/>
                <a:buNone/>
              </a:pPr>
              <a:t>30</a:t>
            </a:fld>
            <a:endParaRPr lang="en-US" altLang="en-US" sz="1100">
              <a:ea typeface="Osaka" panose="020B0600000000000000" pitchFamily="34" charset="-128"/>
            </a:endParaRPr>
          </a:p>
        </p:txBody>
      </p:sp>
      <p:sp>
        <p:nvSpPr>
          <p:cNvPr id="149510" name="Rectangle 2">
            <a:extLst>
              <a:ext uri="{FF2B5EF4-FFF2-40B4-BE49-F238E27FC236}">
                <a16:creationId xmlns:a16="http://schemas.microsoft.com/office/drawing/2014/main" id="{ECE88B26-77DF-D644-987C-7A8B06121607}"/>
              </a:ext>
            </a:extLst>
          </p:cNvPr>
          <p:cNvSpPr>
            <a:spLocks noGrp="1" noRot="1" noChangeAspect="1" noChangeArrowheads="1" noTextEdit="1"/>
          </p:cNvSpPr>
          <p:nvPr>
            <p:ph type="sldImg"/>
          </p:nvPr>
        </p:nvSpPr>
        <p:spPr>
          <a:xfrm>
            <a:off x="1371600" y="1143000"/>
            <a:ext cx="4114800" cy="3086100"/>
          </a:xfrm>
          <a:ln/>
        </p:spPr>
      </p:sp>
      <p:sp>
        <p:nvSpPr>
          <p:cNvPr id="149511" name="Rectangle 3">
            <a:extLst>
              <a:ext uri="{FF2B5EF4-FFF2-40B4-BE49-F238E27FC236}">
                <a16:creationId xmlns:a16="http://schemas.microsoft.com/office/drawing/2014/main" id="{E9AB6157-CB5A-E14E-B665-656AB8A43E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Insecticidal dusts will kill insects in one of three ways, depending on the active ingredient. Dusts that contain boric acid act as stomach poisons. The cockroach walks through the dust and ingests the poison when cleaning itself.  Other dusts like boric acid contain silica, which is like tiny shards of glass. It affects the cockroach's outer layer so that they can't retain enough water to stay alive. Many PMPs use dusts with active ingredients in addition to the silica for faster kill.</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Insecticidal dusts can be put in the wall void before replacing the faceplates of electrical outlets. If using metal-tipped bulbs, care should be taken around electrical sockets.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Suggestion: Avoid bias. </a:t>
            </a:r>
            <a:r>
              <a:rPr lang="en-US" altLang="en-US" i="1">
                <a:latin typeface="Arial" panose="020B0604020202020204" pitchFamily="34" charset="0"/>
                <a:ea typeface="ＭＳ Ｐゴシック" panose="020B0600070205080204" pitchFamily="34" charset="-128"/>
              </a:rPr>
              <a:t>Give trainees the facts about each product and let them discuss and draw conclusions for themselv</a:t>
            </a:r>
          </a:p>
          <a:p>
            <a:pPr eaLnBrk="1" hangingPunct="1"/>
            <a:r>
              <a:rPr lang="en-US" altLang="en-US">
                <a:latin typeface="Arial" panose="020B0604020202020204" pitchFamily="34" charset="0"/>
                <a:ea typeface="ＭＳ Ｐゴシック" panose="020B0600070205080204" pitchFamily="34" charset="-128"/>
              </a:rPr>
              <a:t>If the dust can be seen, there</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too much or it</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in the wrong place. If there is a pile, the cockroach will avoid it</a:t>
            </a:r>
            <a:r>
              <a:rPr lang="en-US" altLang="ja-JP">
                <a:latin typeface="Lucida Grande" panose="020B0600040502020204" pitchFamily="34" charset="0"/>
                <a:ea typeface="ＭＳ Ｐゴシック" panose="020B0600070205080204" pitchFamily="34" charset="-128"/>
              </a:rPr>
              <a:t>. </a:t>
            </a:r>
            <a:r>
              <a:rPr lang="en-US" altLang="ja-JP" i="1">
                <a:latin typeface="Lucida Grande" panose="020B0600040502020204" pitchFamily="34" charset="0"/>
                <a:ea typeface="ＭＳ Ｐゴシック" panose="020B0600070205080204" pitchFamily="34" charset="-128"/>
              </a:rPr>
              <a:t>Have trainees t</a:t>
            </a:r>
            <a:r>
              <a:rPr lang="en-US" altLang="ja-JP" i="1">
                <a:latin typeface="Arial" panose="020B0604020202020204" pitchFamily="34" charset="0"/>
                <a:ea typeface="ＭＳ Ｐゴシック" panose="020B0600070205080204" pitchFamily="34" charset="-128"/>
              </a:rPr>
              <a:t>hink of a pile of snow versus a shoveled path. Which would they walk through?</a:t>
            </a:r>
          </a:p>
          <a:p>
            <a:pPr>
              <a:spcAft>
                <a:spcPts val="1525"/>
              </a:spcAft>
            </a:pPr>
            <a:r>
              <a:rPr lang="en-US" altLang="en-US" i="1">
                <a:latin typeface="Arial" panose="020B0604020202020204" pitchFamily="34" charset="0"/>
                <a:ea typeface="ＭＳ Ｐゴシック" panose="020B0600070205080204" pitchFamily="34" charset="-128"/>
              </a:rPr>
              <a:t>Because insecticidal dusts can become airborne easily, a respirator should be worn while applying them and ventilation systems should be turned off.</a:t>
            </a:r>
          </a:p>
          <a:p>
            <a:pPr>
              <a:spcAft>
                <a:spcPts val="1525"/>
              </a:spcAft>
            </a:pPr>
            <a:r>
              <a:rPr lang="en-US" altLang="en-US" i="1">
                <a:latin typeface="Arial" panose="020B0604020202020204" pitchFamily="34" charset="0"/>
                <a:ea typeface="ＭＳ Ｐゴシック" panose="020B0600070205080204" pitchFamily="34" charset="-128"/>
              </a:rPr>
              <a:t>As always, documentation is key. If an inspector finds a white powder in a unit, a record of what it is and where it was applied should be available so that a narcotics or Hazmat crew is not needed.</a:t>
            </a:r>
          </a:p>
          <a:p>
            <a:pPr eaLnBrk="1" hangingPunct="1"/>
            <a:r>
              <a:rPr lang="en-US" altLang="en-US">
                <a:latin typeface="Arial" panose="020B0604020202020204" pitchFamily="34" charset="0"/>
                <a:ea typeface="ＭＳ Ｐゴシック" panose="020B0600070205080204" pitchFamily="34" charset="-128"/>
              </a:rPr>
              <a:t>Reference: How to Control Pests Safely page 10</a:t>
            </a:r>
          </a:p>
        </p:txBody>
      </p:sp>
    </p:spTree>
    <p:extLst>
      <p:ext uri="{BB962C8B-B14F-4D97-AF65-F5344CB8AC3E}">
        <p14:creationId xmlns:p14="http://schemas.microsoft.com/office/powerpoint/2010/main" val="571091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DC964A3-E40B-BB4B-B114-DAE2C137828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89091" name="Rectangle 6">
            <a:extLst>
              <a:ext uri="{FF2B5EF4-FFF2-40B4-BE49-F238E27FC236}">
                <a16:creationId xmlns:a16="http://schemas.microsoft.com/office/drawing/2014/main" id="{EC0F2912-3AC0-A54A-98A6-B51B333A2B67}"/>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89092" name="Rectangle 7">
            <a:extLst>
              <a:ext uri="{FF2B5EF4-FFF2-40B4-BE49-F238E27FC236}">
                <a16:creationId xmlns:a16="http://schemas.microsoft.com/office/drawing/2014/main" id="{5517D88B-1A79-5F44-8F20-176E6872CF8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4144302-5A40-1649-A6E6-526CBD6BC8E4}" type="slidenum">
              <a:rPr lang="en-US" altLang="en-US" sz="1100" smtClean="0">
                <a:ea typeface="Osaka" panose="020B0600000000000000" pitchFamily="34" charset="-128"/>
              </a:rPr>
              <a:pPr eaLnBrk="1" hangingPunct="1">
                <a:spcBef>
                  <a:spcPct val="0"/>
                </a:spcBef>
                <a:buFont typeface="Arial" panose="020B0604020202020204" pitchFamily="34" charset="0"/>
                <a:buNone/>
              </a:pPr>
              <a:t>4</a:t>
            </a:fld>
            <a:endParaRPr lang="en-US" altLang="en-US" sz="1100">
              <a:ea typeface="Osaka" panose="020B0600000000000000" pitchFamily="34" charset="-128"/>
            </a:endParaRPr>
          </a:p>
        </p:txBody>
      </p:sp>
      <p:sp>
        <p:nvSpPr>
          <p:cNvPr id="89093" name="Rectangle 7">
            <a:extLst>
              <a:ext uri="{FF2B5EF4-FFF2-40B4-BE49-F238E27FC236}">
                <a16:creationId xmlns:a16="http://schemas.microsoft.com/office/drawing/2014/main" id="{11A3F00A-BF74-594F-85F4-9594854831E7}"/>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EF7586D3-2CBC-DC40-8806-9BD60B52C87D}" type="slidenum">
              <a:rPr lang="en-US" altLang="en-US" sz="1100">
                <a:ea typeface="Osaka" panose="020B0600000000000000" pitchFamily="34" charset="-128"/>
              </a:rPr>
              <a:pPr algn="r" eaLnBrk="1" hangingPunct="1">
                <a:spcBef>
                  <a:spcPct val="0"/>
                </a:spcBef>
                <a:buClrTx/>
                <a:buSzTx/>
                <a:buFontTx/>
                <a:buNone/>
              </a:pPr>
              <a:t>4</a:t>
            </a:fld>
            <a:endParaRPr lang="en-US" altLang="en-US" sz="1100">
              <a:ea typeface="Osaka" panose="020B0600000000000000" pitchFamily="34" charset="-128"/>
            </a:endParaRPr>
          </a:p>
        </p:txBody>
      </p:sp>
      <p:sp>
        <p:nvSpPr>
          <p:cNvPr id="89094" name="Rectangle 2">
            <a:extLst>
              <a:ext uri="{FF2B5EF4-FFF2-40B4-BE49-F238E27FC236}">
                <a16:creationId xmlns:a16="http://schemas.microsoft.com/office/drawing/2014/main" id="{7373FE17-317F-A04A-8D03-4E16BF3F3406}"/>
              </a:ext>
            </a:extLst>
          </p:cNvPr>
          <p:cNvSpPr>
            <a:spLocks noGrp="1" noRot="1" noChangeAspect="1" noChangeArrowheads="1" noTextEdit="1"/>
          </p:cNvSpPr>
          <p:nvPr>
            <p:ph type="sldImg"/>
          </p:nvPr>
        </p:nvSpPr>
        <p:spPr>
          <a:xfrm>
            <a:off x="1371600" y="1143000"/>
            <a:ext cx="4114800" cy="3086100"/>
          </a:xfrm>
          <a:ln/>
        </p:spPr>
      </p:sp>
      <p:sp>
        <p:nvSpPr>
          <p:cNvPr id="89095" name="Rectangle 3">
            <a:extLst>
              <a:ext uri="{FF2B5EF4-FFF2-40B4-BE49-F238E27FC236}">
                <a16:creationId xmlns:a16="http://schemas.microsoft.com/office/drawing/2014/main" id="{9A8DBB81-5FEE-BC42-9D28-055239B6097A}"/>
              </a:ext>
            </a:extLst>
          </p:cNvPr>
          <p:cNvSpPr>
            <a:spLocks noGrp="1" noChangeArrowheads="1"/>
          </p:cNvSpPr>
          <p:nvPr>
            <p:ph type="body" idx="1"/>
          </p:nvPr>
        </p:nvSpPr>
        <p:spPr>
          <a:xfrm>
            <a:off x="428625" y="4222750"/>
            <a:ext cx="60007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The research on the asthma connections are based on the German cockroaches. For peer-reviewed research about cockroaches, visit www.stoppests.org/Research.</a:t>
            </a:r>
          </a:p>
          <a:p>
            <a:pPr eaLnBrk="1" hangingPunct="1"/>
            <a:r>
              <a:rPr lang="en-US" altLang="en-US">
                <a:latin typeface="Arial" panose="020B0604020202020204" pitchFamily="34" charset="0"/>
                <a:ea typeface="ＭＳ Ｐゴシック" panose="020B0600070205080204" pitchFamily="34" charset="-128"/>
              </a:rPr>
              <a:t> </a:t>
            </a:r>
          </a:p>
          <a:p>
            <a:pPr eaLnBrk="1" hangingPunct="1"/>
            <a:r>
              <a:rPr lang="en-US" altLang="en-US" i="1">
                <a:latin typeface="Arial" panose="020B0604020202020204" pitchFamily="34" charset="0"/>
                <a:ea typeface="ＭＳ Ｐゴシック" panose="020B0600070205080204" pitchFamily="34" charset="-128"/>
              </a:rPr>
              <a:t>Introduce the word </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frass,</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which is the poop produced by insects. Cockroaches communicate by smelling and tasting frass.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For sensitive people with asthma, eight units of cockroach allergen per gram of dust can trigger a reaction. ONE female cockroach will produce 1500 units per day! One cockroach and its frass can be an asthma trigger. An IPM program should work to eliminate the cockroaches and clean up the frass. The repairs and measures taken to control one cockroach will benefit the building in more ways than just pest control.</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Help the trainees understand that the asthma connection comes from frass and body parts that the cockroaches leave behind. Getting rid of the infestation helps, but does not remove the remains. Cleaning using simple soap (not smelly cleaning agents) will remove the allergens, remove the cockroaches</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mode of communication, and allow residents and staff to see when new evidence shows up.</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Have the trainees think about all the areas where cockroach infestations could be health hazards: childcare facilities, recreation rooms, workplaces…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Reference: National Academies Press, 2000. Clearing the Air: Asthma and Indoor Air Exposures. Executive Summary Institute of Medicine. ISBN 0-309-06496-1. See www.nap.edu/books/0309064961/html/.</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3963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33E1DD49-EADD-1647-9290-CC177A1F1EF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53603" name="Rectangle 6">
            <a:extLst>
              <a:ext uri="{FF2B5EF4-FFF2-40B4-BE49-F238E27FC236}">
                <a16:creationId xmlns:a16="http://schemas.microsoft.com/office/drawing/2014/main" id="{8246AB6D-8956-EA42-89C6-71B746BC4F57}"/>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53604" name="Rectangle 7">
            <a:extLst>
              <a:ext uri="{FF2B5EF4-FFF2-40B4-BE49-F238E27FC236}">
                <a16:creationId xmlns:a16="http://schemas.microsoft.com/office/drawing/2014/main" id="{D0DE729C-303B-9B42-BB8D-96E11923C67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209FA878-172C-9E44-825F-77A950EAEA0D}" type="slidenum">
              <a:rPr lang="en-US" altLang="en-US" sz="1100" smtClean="0">
                <a:ea typeface="Osaka" panose="020B0600000000000000" pitchFamily="34" charset="-128"/>
              </a:rPr>
              <a:pPr eaLnBrk="1" hangingPunct="1">
                <a:spcBef>
                  <a:spcPct val="0"/>
                </a:spcBef>
                <a:buFont typeface="Arial" panose="020B0604020202020204" pitchFamily="34" charset="0"/>
                <a:buNone/>
              </a:pPr>
              <a:t>31</a:t>
            </a:fld>
            <a:endParaRPr lang="en-US" altLang="en-US" sz="1100">
              <a:ea typeface="Osaka" panose="020B0600000000000000" pitchFamily="34" charset="-128"/>
            </a:endParaRPr>
          </a:p>
        </p:txBody>
      </p:sp>
      <p:sp>
        <p:nvSpPr>
          <p:cNvPr id="153605" name="Rectangle 2">
            <a:extLst>
              <a:ext uri="{FF2B5EF4-FFF2-40B4-BE49-F238E27FC236}">
                <a16:creationId xmlns:a16="http://schemas.microsoft.com/office/drawing/2014/main" id="{F66E298D-F1C4-6D45-84BA-036882E404B3}"/>
              </a:ext>
            </a:extLst>
          </p:cNvPr>
          <p:cNvSpPr>
            <a:spLocks noGrp="1" noRot="1" noChangeAspect="1" noChangeArrowheads="1" noTextEdit="1"/>
          </p:cNvSpPr>
          <p:nvPr>
            <p:ph type="sldImg"/>
          </p:nvPr>
        </p:nvSpPr>
        <p:spPr>
          <a:xfrm>
            <a:off x="1371600" y="1143000"/>
            <a:ext cx="4114800" cy="3086100"/>
          </a:xfrm>
          <a:ln/>
        </p:spPr>
      </p:sp>
      <p:sp>
        <p:nvSpPr>
          <p:cNvPr id="153606" name="Rectangle 3">
            <a:extLst>
              <a:ext uri="{FF2B5EF4-FFF2-40B4-BE49-F238E27FC236}">
                <a16:creationId xmlns:a16="http://schemas.microsoft.com/office/drawing/2014/main" id="{DA6AF737-8DD0-2943-B219-7E1AAEE3A5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panose="020B0300000000000000" pitchFamily="34" charset="-128"/>
              </a:rPr>
              <a:t>Before approving conventional sprays, IPM Coordinators should consider insect growth regulators. Communication between the PMP and the resident will also help the resident understand the service and address pesticide concerns, vulnerabilities, or sensitivities. </a:t>
            </a:r>
            <a:r>
              <a:rPr lang="en-US" altLang="en-US">
                <a:latin typeface="Arial" panose="020B0604020202020204" pitchFamily="34" charset="0"/>
                <a:ea typeface="ＭＳ Ｐゴシック" panose="020B0600070205080204" pitchFamily="34" charset="-128"/>
              </a:rPr>
              <a:t>The goal is to have everyone understand why conventional pesticide sprays are not to be used. Insect growth regulators (IGRs) may be sprayed in cracks and crevices by PMPs using a spray application by a PMP</a:t>
            </a:r>
            <a:r>
              <a:rPr lang="en-US" altLang="en-US" i="1">
                <a:latin typeface="Arial" panose="020B0604020202020204" pitchFamily="34" charset="0"/>
                <a:ea typeface="ＭＳ Ｐゴシック" panose="020B0600070205080204" pitchFamily="34" charset="-128"/>
              </a:rPr>
              <a:t>. The PMP may explain, </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I am applying a pesticide that makes it so that the cockroaches can</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t grow up properly. It</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s called an insect growth regulator and it is a pesticide that poses less risk to you and your family than the sprays you may have seen before. Don</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t expect to see dead cockroaches right away. IGRs take a few weeks to work.</a:t>
            </a:r>
            <a:r>
              <a:rPr lang="ja-JP" altLang="en-US" i="1">
                <a:latin typeface="Arial" panose="020B0604020202020204" pitchFamily="34" charset="0"/>
                <a:ea typeface="ＭＳ Ｐゴシック" panose="020B0600070205080204" pitchFamily="34" charset="-128"/>
              </a:rPr>
              <a:t>”</a:t>
            </a:r>
            <a:endParaRPr lang="en-US" altLang="ja-JP" i="1">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IGRs can be a good choice when transitioning to an IPM program. IGRs help prevent reinfestation. They prevent cockroaches from maturing, so they cannot reproduce. IGRs are slow-acting (it will take at least two weeks to see a change), but they are a good option when used with bait and dusts. Most stay active for 90 days.</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Using IGRs for German cockroaches may promote cockroaches feeding more heavily on bait until they die.  PMPs should not spray them directly over the bait.</a:t>
            </a:r>
          </a:p>
        </p:txBody>
      </p:sp>
    </p:spTree>
    <p:extLst>
      <p:ext uri="{BB962C8B-B14F-4D97-AF65-F5344CB8AC3E}">
        <p14:creationId xmlns:p14="http://schemas.microsoft.com/office/powerpoint/2010/main" val="1006062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6487A4D7-D882-4947-85BE-FB973B66991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57699" name="Rectangle 6">
            <a:extLst>
              <a:ext uri="{FF2B5EF4-FFF2-40B4-BE49-F238E27FC236}">
                <a16:creationId xmlns:a16="http://schemas.microsoft.com/office/drawing/2014/main" id="{770FF211-67A1-8E44-93AD-928C492891D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57700" name="Rectangle 7">
            <a:extLst>
              <a:ext uri="{FF2B5EF4-FFF2-40B4-BE49-F238E27FC236}">
                <a16:creationId xmlns:a16="http://schemas.microsoft.com/office/drawing/2014/main" id="{C81491D5-611D-7844-ACF9-568F1721493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FAFDC311-6E6F-E24E-AA54-23CB0C6578FB}" type="slidenum">
              <a:rPr lang="en-US" altLang="en-US" sz="1100" smtClean="0">
                <a:ea typeface="Osaka" panose="020B0600000000000000" pitchFamily="34" charset="-128"/>
              </a:rPr>
              <a:pPr eaLnBrk="1" hangingPunct="1">
                <a:spcBef>
                  <a:spcPct val="0"/>
                </a:spcBef>
                <a:buFont typeface="Arial" panose="020B0604020202020204" pitchFamily="34" charset="0"/>
                <a:buNone/>
              </a:pPr>
              <a:t>32</a:t>
            </a:fld>
            <a:endParaRPr lang="en-US" altLang="en-US" sz="1100">
              <a:ea typeface="Osaka" panose="020B0600000000000000" pitchFamily="34" charset="-128"/>
            </a:endParaRPr>
          </a:p>
        </p:txBody>
      </p:sp>
      <p:sp>
        <p:nvSpPr>
          <p:cNvPr id="157701" name="Rectangle 7">
            <a:extLst>
              <a:ext uri="{FF2B5EF4-FFF2-40B4-BE49-F238E27FC236}">
                <a16:creationId xmlns:a16="http://schemas.microsoft.com/office/drawing/2014/main" id="{36E47709-086B-C344-B21F-A4CC52E931A0}"/>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7D2CCDBC-B3FE-FB4C-B5F6-969596BFDEAE}" type="slidenum">
              <a:rPr lang="en-US" altLang="en-US" sz="1100">
                <a:ea typeface="Osaka" panose="020B0600000000000000" pitchFamily="34" charset="-128"/>
              </a:rPr>
              <a:pPr algn="r" eaLnBrk="1" hangingPunct="1">
                <a:spcBef>
                  <a:spcPct val="0"/>
                </a:spcBef>
                <a:buClrTx/>
                <a:buSzTx/>
                <a:buFontTx/>
                <a:buNone/>
              </a:pPr>
              <a:t>32</a:t>
            </a:fld>
            <a:endParaRPr lang="en-US" altLang="en-US" sz="1100">
              <a:ea typeface="Osaka" panose="020B0600000000000000" pitchFamily="34" charset="-128"/>
            </a:endParaRPr>
          </a:p>
        </p:txBody>
      </p:sp>
      <p:sp>
        <p:nvSpPr>
          <p:cNvPr id="157702" name="Rectangle 2">
            <a:extLst>
              <a:ext uri="{FF2B5EF4-FFF2-40B4-BE49-F238E27FC236}">
                <a16:creationId xmlns:a16="http://schemas.microsoft.com/office/drawing/2014/main" id="{B38A2607-4A0D-E447-9362-64941711C23D}"/>
              </a:ext>
            </a:extLst>
          </p:cNvPr>
          <p:cNvSpPr>
            <a:spLocks noGrp="1" noRot="1" noChangeAspect="1" noChangeArrowheads="1" noTextEdit="1"/>
          </p:cNvSpPr>
          <p:nvPr>
            <p:ph type="sldImg"/>
          </p:nvPr>
        </p:nvSpPr>
        <p:spPr>
          <a:xfrm>
            <a:off x="1104900" y="460375"/>
            <a:ext cx="4649788" cy="3486150"/>
          </a:xfrm>
          <a:ln/>
        </p:spPr>
      </p:sp>
      <p:sp>
        <p:nvSpPr>
          <p:cNvPr id="157703" name="Rectangle 3">
            <a:extLst>
              <a:ext uri="{FF2B5EF4-FFF2-40B4-BE49-F238E27FC236}">
                <a16:creationId xmlns:a16="http://schemas.microsoft.com/office/drawing/2014/main" id="{63D70BFD-7818-1049-BB6C-A6F9F8ACCA5A}"/>
              </a:ext>
            </a:extLst>
          </p:cNvPr>
          <p:cNvSpPr>
            <a:spLocks noGrp="1" noChangeArrowheads="1"/>
          </p:cNvSpPr>
          <p:nvPr>
            <p:ph type="body" idx="1"/>
          </p:nvPr>
        </p:nvSpPr>
        <p:spPr>
          <a:xfrm>
            <a:off x="428625" y="3948113"/>
            <a:ext cx="6000750" cy="4794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4313" indent="-214313" eaLnBrk="1" hangingPunct="1"/>
            <a:r>
              <a:rPr lang="en-US" altLang="en-US" i="1">
                <a:latin typeface="Arial" panose="020B0604020202020204" pitchFamily="34" charset="0"/>
                <a:ea typeface="ＭＳ Ｐゴシック" panose="020B0600070205080204" pitchFamily="34" charset="-128"/>
              </a:rPr>
              <a:t>There are more effective products than over the counter sprays and foggers that pose less risk and get at the source of the pest problem. </a:t>
            </a:r>
          </a:p>
          <a:p>
            <a:pPr marL="214313" indent="-214313" eaLnBrk="1" hangingPunct="1"/>
            <a:endParaRPr lang="en-US" altLang="en-US">
              <a:latin typeface="Arial" panose="020B0604020202020204" pitchFamily="34" charset="0"/>
              <a:ea typeface="ＭＳ Ｐゴシック" panose="020B0600070205080204" pitchFamily="34" charset="-128"/>
            </a:endParaRPr>
          </a:p>
          <a:p>
            <a:pPr marL="214313" indent="-214313" eaLnBrk="1" hangingPunct="1"/>
            <a:r>
              <a:rPr lang="en-US" altLang="en-US">
                <a:latin typeface="Arial" panose="020B0604020202020204" pitchFamily="34" charset="0"/>
                <a:ea typeface="ＭＳ Ｐゴシック" panose="020B0600070205080204" pitchFamily="34" charset="-128"/>
              </a:rPr>
              <a:t>Sprays and foggers—whether in a pump-up sprayer or pressurized can—deliver pesticides to kill cockroaches. In general, these pesticides repel the cockroaches or kill them on contact. Some items to note:</a:t>
            </a:r>
          </a:p>
          <a:p>
            <a:pPr marL="214313" indent="-214313" eaLnBrk="1" hangingPunct="1">
              <a:buFontTx/>
              <a:buAutoNum type="arabicPeriod"/>
            </a:pPr>
            <a:r>
              <a:rPr lang="en-US" altLang="en-US">
                <a:latin typeface="Arial" panose="020B0604020202020204" pitchFamily="34" charset="0"/>
                <a:ea typeface="ＭＳ Ｐゴシック" panose="020B0600070205080204" pitchFamily="34" charset="-128"/>
              </a:rPr>
              <a:t>Repelling cockroaches may only chase cockroaches to another unit. Furthermore, it is difficult to reach cockroaches with sprays. As a result, the sprays do not usually get the hiding cockroaches and have limited duration. The quick—and sometimes—visible kill does not last. </a:t>
            </a:r>
          </a:p>
          <a:p>
            <a:pPr marL="214313" indent="-214313" eaLnBrk="1" hangingPunct="1">
              <a:buFontTx/>
              <a:buAutoNum type="arabicPeriod"/>
            </a:pPr>
            <a:r>
              <a:rPr lang="en-US" altLang="en-US">
                <a:latin typeface="Arial" panose="020B0604020202020204" pitchFamily="34" charset="0"/>
                <a:ea typeface="ＭＳ Ｐゴシック" panose="020B0600070205080204" pitchFamily="34" charset="-128"/>
              </a:rPr>
              <a:t>The sprays may contaminate the baits, rendering them useless. If the bait is contaminated, the cockroach will not go in the bait station to feed. </a:t>
            </a:r>
          </a:p>
          <a:p>
            <a:pPr marL="214313" indent="-214313" eaLnBrk="1" hangingPunct="1">
              <a:buFontTx/>
              <a:buAutoNum type="arabicPeriod"/>
            </a:pPr>
            <a:r>
              <a:rPr lang="en-US" altLang="en-US">
                <a:latin typeface="Arial" panose="020B0604020202020204" pitchFamily="34" charset="0"/>
                <a:ea typeface="ＭＳ Ｐゴシック" panose="020B0600070205080204" pitchFamily="34" charset="-128"/>
              </a:rPr>
              <a:t>The spray or fogger may result in pesticide exposure to people. Given the effectiveness of baits, this exposure and the health risks may be unnecessary.</a:t>
            </a:r>
          </a:p>
          <a:p>
            <a:pPr marL="214313" indent="-214313" eaLnBrk="1" hangingPunct="1"/>
            <a:r>
              <a:rPr lang="en-US" altLang="en-US">
                <a:latin typeface="Arial" panose="020B0604020202020204" pitchFamily="34" charset="0"/>
                <a:ea typeface="ＭＳ Ｐゴシック" panose="020B0600070205080204" pitchFamily="34" charset="-128"/>
              </a:rPr>
              <a:t>Generally PMPs should not be using sprays to kill cockroaches even though many still rely on it—partly because they think the customer expects to see it. There is no need to broadcast spray for cockroaches if IPM is being used.</a:t>
            </a:r>
          </a:p>
          <a:p>
            <a:pPr marL="214313" indent="-214313" eaLnBrk="1" hangingPunct="1"/>
            <a:endParaRPr lang="en-US" altLang="en-US">
              <a:latin typeface="Arial" panose="020B0604020202020204" pitchFamily="34" charset="0"/>
              <a:ea typeface="ＭＳ Ｐゴシック" panose="020B0600070205080204" pitchFamily="34" charset="-128"/>
            </a:endParaRPr>
          </a:p>
          <a:p>
            <a:pPr marL="214313" indent="-214313" eaLnBrk="1" hangingPunct="1"/>
            <a:r>
              <a:rPr lang="en-US" altLang="en-US" i="1">
                <a:latin typeface="Arial" panose="020B0604020202020204" pitchFamily="34" charset="0"/>
                <a:ea typeface="ＭＳ Ｐゴシック" panose="020B0600070205080204" pitchFamily="34" charset="-128"/>
              </a:rPr>
              <a:t>If sprays must be used as a spot treatment in specific areas, premixed are less risky to use than concentrates that must be diluted. Errors in measurement or dilution are avoided and the chance of spills and accidental exposure is reduced. Premixes are available in gallon containers that often include trigger sprayers or may be poured into pressure sprayers. These sprays may be applied only by licensed PMPs. </a:t>
            </a:r>
          </a:p>
        </p:txBody>
      </p:sp>
    </p:spTree>
    <p:extLst>
      <p:ext uri="{BB962C8B-B14F-4D97-AF65-F5344CB8AC3E}">
        <p14:creationId xmlns:p14="http://schemas.microsoft.com/office/powerpoint/2010/main" val="3717623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B49A0C9-DCCD-084A-9A90-BE33BD5F8DE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1859" name="Rectangle 6">
            <a:extLst>
              <a:ext uri="{FF2B5EF4-FFF2-40B4-BE49-F238E27FC236}">
                <a16:creationId xmlns:a16="http://schemas.microsoft.com/office/drawing/2014/main" id="{EE8A786B-0B4F-9E4A-B79C-6C795577B47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1860" name="Rectangle 7">
            <a:extLst>
              <a:ext uri="{FF2B5EF4-FFF2-40B4-BE49-F238E27FC236}">
                <a16:creationId xmlns:a16="http://schemas.microsoft.com/office/drawing/2014/main" id="{2C527469-3F6D-CF4C-BC7F-E91D0F34E16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731032C5-1536-AB47-86F5-49C5C08E9542}" type="slidenum">
              <a:rPr lang="en-US" altLang="en-US" sz="1100" smtClean="0">
                <a:ea typeface="Osaka" panose="020B0600000000000000" pitchFamily="34" charset="-128"/>
              </a:rPr>
              <a:pPr eaLnBrk="1" hangingPunct="1">
                <a:spcBef>
                  <a:spcPct val="0"/>
                </a:spcBef>
                <a:buFont typeface="Arial" panose="020B0604020202020204" pitchFamily="34" charset="0"/>
                <a:buNone/>
              </a:pPr>
              <a:t>33</a:t>
            </a:fld>
            <a:endParaRPr lang="en-US" altLang="en-US" sz="1100">
              <a:ea typeface="Osaka" panose="020B0600000000000000" pitchFamily="34" charset="-128"/>
            </a:endParaRPr>
          </a:p>
        </p:txBody>
      </p:sp>
      <p:sp>
        <p:nvSpPr>
          <p:cNvPr id="121861" name="Rectangle 7">
            <a:extLst>
              <a:ext uri="{FF2B5EF4-FFF2-40B4-BE49-F238E27FC236}">
                <a16:creationId xmlns:a16="http://schemas.microsoft.com/office/drawing/2014/main" id="{ED41F734-0B02-3A41-A8F8-C63AEEC611DF}"/>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A4233558-2F4D-E845-A9E6-806CC2B67F74}" type="slidenum">
              <a:rPr lang="en-US" altLang="en-US" sz="1100">
                <a:ea typeface="Osaka" panose="020B0600000000000000" pitchFamily="34" charset="-128"/>
              </a:rPr>
              <a:pPr algn="r" eaLnBrk="1" hangingPunct="1">
                <a:spcBef>
                  <a:spcPct val="0"/>
                </a:spcBef>
                <a:buClrTx/>
                <a:buSzTx/>
                <a:buFontTx/>
                <a:buNone/>
              </a:pPr>
              <a:t>33</a:t>
            </a:fld>
            <a:endParaRPr lang="en-US" altLang="en-US" sz="1100">
              <a:ea typeface="Osaka" panose="020B0600000000000000" pitchFamily="34" charset="-128"/>
            </a:endParaRPr>
          </a:p>
        </p:txBody>
      </p:sp>
      <p:sp>
        <p:nvSpPr>
          <p:cNvPr id="121862" name="Rectangle 2">
            <a:extLst>
              <a:ext uri="{FF2B5EF4-FFF2-40B4-BE49-F238E27FC236}">
                <a16:creationId xmlns:a16="http://schemas.microsoft.com/office/drawing/2014/main" id="{D39A2E61-72AA-6540-B590-C3FF384F2AD3}"/>
              </a:ext>
            </a:extLst>
          </p:cNvPr>
          <p:cNvSpPr>
            <a:spLocks noGrp="1" noRot="1" noChangeAspect="1" noChangeArrowheads="1" noTextEdit="1"/>
          </p:cNvSpPr>
          <p:nvPr>
            <p:ph type="sldImg"/>
          </p:nvPr>
        </p:nvSpPr>
        <p:spPr>
          <a:xfrm>
            <a:off x="1371600" y="1143000"/>
            <a:ext cx="4114800" cy="3086100"/>
          </a:xfrm>
          <a:ln/>
        </p:spPr>
      </p:sp>
      <p:sp>
        <p:nvSpPr>
          <p:cNvPr id="121863" name="Rectangle 3">
            <a:extLst>
              <a:ext uri="{FF2B5EF4-FFF2-40B4-BE49-F238E27FC236}">
                <a16:creationId xmlns:a16="http://schemas.microsoft.com/office/drawing/2014/main" id="{46AF9853-9CF0-CB41-A3FB-8C6A577FA5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Good place to add photos of the site facility when possible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Trainees should now apply what they</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ve learned. </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Trainees should suggest that cleaning and drying dishes nightly and picking up pet food at night will go a long way to control the pest at no cost to the property.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This example shows how knowledge of the pest along with awareness of the environment and a simple change in practices can result in pest management.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Suggestion: Discuss the use of a pan under pet food and water dishes. This makes it easier to pick up spills from a sloppy eater and may restrict some pests from feeding. </a:t>
            </a:r>
          </a:p>
        </p:txBody>
      </p:sp>
    </p:spTree>
    <p:extLst>
      <p:ext uri="{BB962C8B-B14F-4D97-AF65-F5344CB8AC3E}">
        <p14:creationId xmlns:p14="http://schemas.microsoft.com/office/powerpoint/2010/main" val="1989145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Delete these slides if you don’t have site photos</a:t>
            </a:r>
          </a:p>
        </p:txBody>
      </p:sp>
      <p:sp>
        <p:nvSpPr>
          <p:cNvPr id="4" name="Slide Number Placeholder 3"/>
          <p:cNvSpPr>
            <a:spLocks noGrp="1"/>
          </p:cNvSpPr>
          <p:nvPr>
            <p:ph type="sldNum" sz="quarter" idx="5"/>
          </p:nvPr>
        </p:nvSpPr>
        <p:spPr/>
        <p:txBody>
          <a:bodyPr/>
          <a:lstStyle/>
          <a:p>
            <a:fld id="{EC91AAC4-6750-1340-846B-2DAEEC4E924E}" type="slidenum">
              <a:rPr lang="en-US" smtClean="0"/>
              <a:t>34</a:t>
            </a:fld>
            <a:endParaRPr lang="en-US"/>
          </a:p>
        </p:txBody>
      </p:sp>
    </p:spTree>
    <p:extLst>
      <p:ext uri="{BB962C8B-B14F-4D97-AF65-F5344CB8AC3E}">
        <p14:creationId xmlns:p14="http://schemas.microsoft.com/office/powerpoint/2010/main" val="2227303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9855C1D1-1F15-5C4F-B1E7-CB456B47C745}"/>
              </a:ext>
            </a:extLst>
          </p:cNvPr>
          <p:cNvSpPr>
            <a:spLocks noGrp="1" noRot="1" noChangeAspect="1" noChangeArrowheads="1" noTextEdit="1"/>
          </p:cNvSpPr>
          <p:nvPr>
            <p:ph type="sldImg"/>
          </p:nvPr>
        </p:nvSpPr>
        <p:spPr>
          <a:xfrm>
            <a:off x="1371600" y="1143000"/>
            <a:ext cx="4114800" cy="3086100"/>
          </a:xfrm>
          <a:ln/>
        </p:spPr>
      </p:sp>
      <p:sp>
        <p:nvSpPr>
          <p:cNvPr id="159747" name="Notes Placeholder 2">
            <a:extLst>
              <a:ext uri="{FF2B5EF4-FFF2-40B4-BE49-F238E27FC236}">
                <a16:creationId xmlns:a16="http://schemas.microsoft.com/office/drawing/2014/main" id="{43D503F7-7FAC-5546-8AFA-6F4D6C4D95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anose="020B0300000000000000" pitchFamily="34" charset="-128"/>
            </a:endParaRPr>
          </a:p>
        </p:txBody>
      </p:sp>
      <p:sp>
        <p:nvSpPr>
          <p:cNvPr id="159748" name="Header Placeholder 3">
            <a:extLst>
              <a:ext uri="{FF2B5EF4-FFF2-40B4-BE49-F238E27FC236}">
                <a16:creationId xmlns:a16="http://schemas.microsoft.com/office/drawing/2014/main" id="{FB82DF80-4606-1F41-AA21-A24411FCF94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US" altLang="en-US"/>
              <a:t>IPM in Multifamily Housing Training</a:t>
            </a:r>
            <a:endParaRPr lang="en-GB" altLang="en-US"/>
          </a:p>
        </p:txBody>
      </p:sp>
      <p:sp>
        <p:nvSpPr>
          <p:cNvPr id="159749" name="Footer Placeholder 4">
            <a:extLst>
              <a:ext uri="{FF2B5EF4-FFF2-40B4-BE49-F238E27FC236}">
                <a16:creationId xmlns:a16="http://schemas.microsoft.com/office/drawing/2014/main" id="{6806BB78-813F-084B-9D99-05C69567D55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GB" altLang="en-US"/>
              <a:t>www.StopPests.org</a:t>
            </a:r>
          </a:p>
        </p:txBody>
      </p:sp>
      <p:sp>
        <p:nvSpPr>
          <p:cNvPr id="159750" name="Slide Number Placeholder 5">
            <a:extLst>
              <a:ext uri="{FF2B5EF4-FFF2-40B4-BE49-F238E27FC236}">
                <a16:creationId xmlns:a16="http://schemas.microsoft.com/office/drawing/2014/main" id="{0D9B7F6D-78C9-7C41-BAF2-68E1A95AD42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fld id="{72D4521F-CCAC-4845-9B7A-8C090C6D4B7E}" type="slidenum">
              <a:rPr lang="en-GB" altLang="en-US" smtClean="0"/>
              <a:pPr>
                <a:spcBef>
                  <a:spcPct val="0"/>
                </a:spcBef>
                <a:buFont typeface="Arial" panose="020B0604020202020204" pitchFamily="34" charset="0"/>
                <a:buNone/>
              </a:pPr>
              <a:t>35</a:t>
            </a:fld>
            <a:endParaRPr lang="en-GB" altLang="en-US"/>
          </a:p>
        </p:txBody>
      </p:sp>
    </p:spTree>
    <p:extLst>
      <p:ext uri="{BB962C8B-B14F-4D97-AF65-F5344CB8AC3E}">
        <p14:creationId xmlns:p14="http://schemas.microsoft.com/office/powerpoint/2010/main" val="3417703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75C885A2-5D4A-7D4D-AAF0-88D4FA87182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61795" name="Rectangle 6">
            <a:extLst>
              <a:ext uri="{FF2B5EF4-FFF2-40B4-BE49-F238E27FC236}">
                <a16:creationId xmlns:a16="http://schemas.microsoft.com/office/drawing/2014/main" id="{658F1B2A-EDDA-8341-ACA1-CE0B615A3524}"/>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61796" name="Rectangle 7">
            <a:extLst>
              <a:ext uri="{FF2B5EF4-FFF2-40B4-BE49-F238E27FC236}">
                <a16:creationId xmlns:a16="http://schemas.microsoft.com/office/drawing/2014/main" id="{B6FDB2BA-AA6A-BE4E-94B8-CD30527C722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20256BC-4FBC-2244-B568-296F8DF5E59B}" type="slidenum">
              <a:rPr lang="en-US" altLang="en-US" sz="1100" smtClean="0">
                <a:ea typeface="Osaka" panose="020B0600000000000000" pitchFamily="34" charset="-128"/>
              </a:rPr>
              <a:pPr eaLnBrk="1" hangingPunct="1">
                <a:spcBef>
                  <a:spcPct val="0"/>
                </a:spcBef>
                <a:buFont typeface="Arial" panose="020B0604020202020204" pitchFamily="34" charset="0"/>
                <a:buNone/>
              </a:pPr>
              <a:t>36</a:t>
            </a:fld>
            <a:endParaRPr lang="en-US" altLang="en-US" sz="1100">
              <a:ea typeface="Osaka" panose="020B0600000000000000" pitchFamily="34" charset="-128"/>
            </a:endParaRPr>
          </a:p>
        </p:txBody>
      </p:sp>
      <p:sp>
        <p:nvSpPr>
          <p:cNvPr id="161797" name="Rectangle 7">
            <a:extLst>
              <a:ext uri="{FF2B5EF4-FFF2-40B4-BE49-F238E27FC236}">
                <a16:creationId xmlns:a16="http://schemas.microsoft.com/office/drawing/2014/main" id="{E6087C2C-AA49-CA43-A300-4876ABD6F275}"/>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456D4CFB-1F88-B54C-BF85-1B5E613BE857}" type="slidenum">
              <a:rPr lang="en-US" altLang="en-US" sz="1100">
                <a:ea typeface="Osaka" panose="020B0600000000000000" pitchFamily="34" charset="-128"/>
              </a:rPr>
              <a:pPr algn="r" eaLnBrk="1" hangingPunct="1">
                <a:spcBef>
                  <a:spcPct val="0"/>
                </a:spcBef>
                <a:buClrTx/>
                <a:buSzTx/>
                <a:buFontTx/>
                <a:buNone/>
              </a:pPr>
              <a:t>36</a:t>
            </a:fld>
            <a:endParaRPr lang="en-US" altLang="en-US" sz="1100">
              <a:ea typeface="Osaka" panose="020B0600000000000000" pitchFamily="34" charset="-128"/>
            </a:endParaRPr>
          </a:p>
        </p:txBody>
      </p:sp>
      <p:sp>
        <p:nvSpPr>
          <p:cNvPr id="161798" name="Rectangle 2">
            <a:extLst>
              <a:ext uri="{FF2B5EF4-FFF2-40B4-BE49-F238E27FC236}">
                <a16:creationId xmlns:a16="http://schemas.microsoft.com/office/drawing/2014/main" id="{9716D88D-1EFD-3C45-9DE6-B6E7EB5F8D25}"/>
              </a:ext>
            </a:extLst>
          </p:cNvPr>
          <p:cNvSpPr>
            <a:spLocks noGrp="1" noRot="1" noChangeAspect="1" noChangeArrowheads="1" noTextEdit="1"/>
          </p:cNvSpPr>
          <p:nvPr>
            <p:ph type="sldImg"/>
          </p:nvPr>
        </p:nvSpPr>
        <p:spPr>
          <a:xfrm>
            <a:off x="1371600" y="1143000"/>
            <a:ext cx="4114800" cy="3086100"/>
          </a:xfrm>
          <a:ln/>
        </p:spPr>
      </p:sp>
      <p:sp>
        <p:nvSpPr>
          <p:cNvPr id="161799" name="Rectangle 3">
            <a:extLst>
              <a:ext uri="{FF2B5EF4-FFF2-40B4-BE49-F238E27FC236}">
                <a16:creationId xmlns:a16="http://schemas.microsoft.com/office/drawing/2014/main" id="{68F07898-4DD4-1A42-92C5-C61904610E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panose="020B0604020202020204" pitchFamily="34" charset="0"/>
                <a:ea typeface="ＭＳ Ｐゴシック" panose="020B0600070205080204" pitchFamily="34" charset="-128"/>
              </a:rPr>
              <a:t>After questions are answered or written in the parking lot, give trainees a break. </a:t>
            </a:r>
          </a:p>
          <a:p>
            <a:pPr eaLnBrk="1" hangingPunct="1"/>
            <a:r>
              <a:rPr lang="en-US" altLang="en-US" i="1">
                <a:latin typeface="Arial" panose="020B0604020202020204" pitchFamily="34" charset="0"/>
                <a:ea typeface="ＭＳ Ｐゴシック" panose="020B0600070205080204" pitchFamily="34" charset="-128"/>
              </a:rPr>
              <a:t>To keep the day running smoothly, tell them how long the break is and exactly what time they should be back to the training space.</a:t>
            </a:r>
          </a:p>
        </p:txBody>
      </p:sp>
    </p:spTree>
    <p:extLst>
      <p:ext uri="{BB962C8B-B14F-4D97-AF65-F5344CB8AC3E}">
        <p14:creationId xmlns:p14="http://schemas.microsoft.com/office/powerpoint/2010/main" val="2132950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3583589-C0C0-A341-BC5C-01DDEB90CC4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01379" name="Rectangle 6">
            <a:extLst>
              <a:ext uri="{FF2B5EF4-FFF2-40B4-BE49-F238E27FC236}">
                <a16:creationId xmlns:a16="http://schemas.microsoft.com/office/drawing/2014/main" id="{EE8A381E-1198-3D45-AEDE-FC1C5ABFCE9C}"/>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01380" name="Rectangle 7">
            <a:extLst>
              <a:ext uri="{FF2B5EF4-FFF2-40B4-BE49-F238E27FC236}">
                <a16:creationId xmlns:a16="http://schemas.microsoft.com/office/drawing/2014/main" id="{A28F11C7-EC4E-AB4B-9A61-1042DA5B9E7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48A451D1-1823-5749-974F-0844E188A090}" type="slidenum">
              <a:rPr lang="en-US" altLang="en-US" sz="1100" smtClean="0">
                <a:ea typeface="Osaka" panose="020B0600000000000000" pitchFamily="34" charset="-128"/>
              </a:rPr>
              <a:pPr eaLnBrk="1" hangingPunct="1">
                <a:spcBef>
                  <a:spcPct val="0"/>
                </a:spcBef>
                <a:buFont typeface="Arial" panose="020B0604020202020204" pitchFamily="34" charset="0"/>
                <a:buNone/>
              </a:pPr>
              <a:t>5</a:t>
            </a:fld>
            <a:endParaRPr lang="en-US" altLang="en-US" sz="1100">
              <a:ea typeface="Osaka" panose="020B0600000000000000" pitchFamily="34" charset="-128"/>
            </a:endParaRPr>
          </a:p>
        </p:txBody>
      </p:sp>
      <p:sp>
        <p:nvSpPr>
          <p:cNvPr id="101381" name="Slide Image Placeholder 1">
            <a:extLst>
              <a:ext uri="{FF2B5EF4-FFF2-40B4-BE49-F238E27FC236}">
                <a16:creationId xmlns:a16="http://schemas.microsoft.com/office/drawing/2014/main" id="{83F0FB30-47CB-A141-9B61-19FD3D03DD7C}"/>
              </a:ext>
            </a:extLst>
          </p:cNvPr>
          <p:cNvSpPr>
            <a:spLocks noGrp="1" noRot="1" noChangeAspect="1" noChangeArrowheads="1" noTextEdit="1"/>
          </p:cNvSpPr>
          <p:nvPr>
            <p:ph type="sldImg"/>
          </p:nvPr>
        </p:nvSpPr>
        <p:spPr>
          <a:xfrm>
            <a:off x="1371600" y="1143000"/>
            <a:ext cx="4114800" cy="3086100"/>
          </a:xfrm>
          <a:ln/>
        </p:spPr>
      </p:sp>
      <p:sp>
        <p:nvSpPr>
          <p:cNvPr id="101382" name="Notes Placeholder 2">
            <a:extLst>
              <a:ext uri="{FF2B5EF4-FFF2-40B4-BE49-F238E27FC236}">
                <a16:creationId xmlns:a16="http://schemas.microsoft.com/office/drawing/2014/main" id="{19C00877-B755-DF4A-9661-A20F30C27A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Arial" panose="020B0604020202020204" pitchFamily="34" charset="0"/>
                <a:ea typeface="ＭＳ Ｐゴシック" panose="020B0600070205080204" pitchFamily="34" charset="-128"/>
              </a:rPr>
              <a:t>This growth curve is for a German cockroach. A population can get out of hand very quickly. Calculations are based on 40 eggs per case (20 male, 20 female), one month for eggs to develop, one month after hatching they can reproduce. Females develop one egg case a month. The graph assumes no death due to environmental factors and a 1:1 male to female ratio which are unrealistic, but the potential for population growth is a fact, with or without environmental influences.</a:t>
            </a:r>
          </a:p>
          <a:p>
            <a:pPr>
              <a:spcBef>
                <a:spcPct val="0"/>
              </a:spcBef>
            </a:pPr>
            <a:endParaRPr lang="en-US" altLang="en-US" i="1">
              <a:latin typeface="Arial" panose="020B0604020202020204" pitchFamily="34" charset="0"/>
              <a:ea typeface="ＭＳ Ｐゴシック" panose="020B0600070205080204" pitchFamily="34" charset="-128"/>
            </a:endParaRPr>
          </a:p>
          <a:p>
            <a:pPr>
              <a:spcBef>
                <a:spcPct val="0"/>
              </a:spcBef>
            </a:pPr>
            <a:r>
              <a:rPr lang="en-US" altLang="en-US" i="1">
                <a:latin typeface="Arial" panose="020B0604020202020204" pitchFamily="34" charset="0"/>
                <a:ea typeface="ＭＳ Ｐゴシック" panose="020B0600070205080204" pitchFamily="34" charset="-128"/>
              </a:rPr>
              <a:t>Use this graph and the asthma connection to make the argument that no number of cockroaches should be tolerated. One can become a lot very quickly. The best way to stop an infestation early is to have sticky trap monitors placed under the sink, behind the refrigerator, and in the bathroom. Monitors can alert you to a new (e.g., from a store or neighbor), or a growing infestation before cockroaches or their frass is seen.</a:t>
            </a:r>
          </a:p>
        </p:txBody>
      </p:sp>
      <p:sp>
        <p:nvSpPr>
          <p:cNvPr id="101383" name="Slide Number Placeholder 3">
            <a:extLst>
              <a:ext uri="{FF2B5EF4-FFF2-40B4-BE49-F238E27FC236}">
                <a16:creationId xmlns:a16="http://schemas.microsoft.com/office/drawing/2014/main" id="{20D0EB5A-FF55-514A-9D3A-D874DB25202C}"/>
              </a:ext>
            </a:extLst>
          </p:cNvPr>
          <p:cNvSpPr txBox="1">
            <a:spLocks noGrp="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BA0CCFF4-71F1-9C48-AD81-0F94A6D3B8D3}" type="slidenum">
              <a:rPr lang="en-US" altLang="en-US" sz="1100">
                <a:ea typeface="Osaka" panose="020B0600000000000000" pitchFamily="34" charset="-128"/>
              </a:rPr>
              <a:pPr algn="r" eaLnBrk="1" hangingPunct="1">
                <a:spcBef>
                  <a:spcPct val="0"/>
                </a:spcBef>
                <a:buClrTx/>
                <a:buSzTx/>
                <a:buFontTx/>
                <a:buNone/>
              </a:pPr>
              <a:t>5</a:t>
            </a:fld>
            <a:endParaRPr lang="en-US" altLang="en-US" sz="1100">
              <a:ea typeface="Osaka" panose="020B0600000000000000" pitchFamily="34" charset="-128"/>
            </a:endParaRPr>
          </a:p>
        </p:txBody>
      </p:sp>
    </p:spTree>
    <p:extLst>
      <p:ext uri="{BB962C8B-B14F-4D97-AF65-F5344CB8AC3E}">
        <p14:creationId xmlns:p14="http://schemas.microsoft.com/office/powerpoint/2010/main" val="1667480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CFD3A380-EA0B-F34C-B51E-930D84F188F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03427" name="Rectangle 6">
            <a:extLst>
              <a:ext uri="{FF2B5EF4-FFF2-40B4-BE49-F238E27FC236}">
                <a16:creationId xmlns:a16="http://schemas.microsoft.com/office/drawing/2014/main" id="{0C7554F5-0FEA-1548-B7CA-1562934ECA6C}"/>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03428" name="Rectangle 7">
            <a:extLst>
              <a:ext uri="{FF2B5EF4-FFF2-40B4-BE49-F238E27FC236}">
                <a16:creationId xmlns:a16="http://schemas.microsoft.com/office/drawing/2014/main" id="{BBEE69E5-FCC2-9546-A2B1-3D825C369AA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E6B4B97-4E91-FC40-85BB-7119BDE3BAB8}" type="slidenum">
              <a:rPr lang="en-US" altLang="en-US" sz="1100" smtClean="0">
                <a:ea typeface="Osaka" panose="020B0600000000000000" pitchFamily="34" charset="-128"/>
              </a:rPr>
              <a:pPr eaLnBrk="1" hangingPunct="1">
                <a:spcBef>
                  <a:spcPct val="0"/>
                </a:spcBef>
                <a:buFont typeface="Arial" panose="020B0604020202020204" pitchFamily="34" charset="0"/>
                <a:buNone/>
              </a:pPr>
              <a:t>6</a:t>
            </a:fld>
            <a:endParaRPr lang="en-US" altLang="en-US" sz="1100">
              <a:ea typeface="Osaka" panose="020B0600000000000000" pitchFamily="34" charset="-128"/>
            </a:endParaRPr>
          </a:p>
        </p:txBody>
      </p:sp>
      <p:sp>
        <p:nvSpPr>
          <p:cNvPr id="103429" name="Rectangle 7">
            <a:extLst>
              <a:ext uri="{FF2B5EF4-FFF2-40B4-BE49-F238E27FC236}">
                <a16:creationId xmlns:a16="http://schemas.microsoft.com/office/drawing/2014/main" id="{0D192F6E-D661-9048-840A-4CCBDB229C8A}"/>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078F2C31-500D-F944-9619-5ECE3CB46DFA}" type="slidenum">
              <a:rPr lang="en-US" altLang="en-US" sz="1100">
                <a:ea typeface="Osaka" panose="020B0600000000000000" pitchFamily="34" charset="-128"/>
              </a:rPr>
              <a:pPr algn="r" eaLnBrk="1" hangingPunct="1">
                <a:spcBef>
                  <a:spcPct val="0"/>
                </a:spcBef>
                <a:buClrTx/>
                <a:buSzTx/>
                <a:buFontTx/>
                <a:buNone/>
              </a:pPr>
              <a:t>6</a:t>
            </a:fld>
            <a:endParaRPr lang="en-US" altLang="en-US" sz="1100">
              <a:ea typeface="Osaka" panose="020B0600000000000000" pitchFamily="34" charset="-128"/>
            </a:endParaRPr>
          </a:p>
        </p:txBody>
      </p:sp>
      <p:sp>
        <p:nvSpPr>
          <p:cNvPr id="103430" name="Rectangle 2">
            <a:extLst>
              <a:ext uri="{FF2B5EF4-FFF2-40B4-BE49-F238E27FC236}">
                <a16:creationId xmlns:a16="http://schemas.microsoft.com/office/drawing/2014/main" id="{B08B124E-2A42-404C-90F1-EE267C396DBB}"/>
              </a:ext>
            </a:extLst>
          </p:cNvPr>
          <p:cNvSpPr>
            <a:spLocks noGrp="1" noRot="1" noChangeAspect="1" noChangeArrowheads="1" noTextEdit="1"/>
          </p:cNvSpPr>
          <p:nvPr>
            <p:ph type="sldImg"/>
          </p:nvPr>
        </p:nvSpPr>
        <p:spPr>
          <a:xfrm>
            <a:off x="1371600" y="1143000"/>
            <a:ext cx="4114800" cy="3086100"/>
          </a:xfrm>
          <a:ln/>
        </p:spPr>
      </p:sp>
      <p:sp>
        <p:nvSpPr>
          <p:cNvPr id="103431" name="Rectangle 3">
            <a:extLst>
              <a:ext uri="{FF2B5EF4-FFF2-40B4-BE49-F238E27FC236}">
                <a16:creationId xmlns:a16="http://schemas.microsoft.com/office/drawing/2014/main" id="{3B9213A4-F446-7A4F-9284-26396BFEAF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panose="020B0604020202020204" pitchFamily="34" charset="0"/>
                <a:ea typeface="ＭＳ Ｐゴシック" panose="020B0600070205080204" pitchFamily="34" charset="-128"/>
              </a:rPr>
              <a:t>IPM doesn</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t only deal with the adults that are seen moving around. Cockroaches spend most of their time hiding. Nymphs and pregnant females don't travel much at all. To know about cockroaches, trainees need to know all the evidence of their presence. They may only smell them or see frass. If a live cockroach is seen, it usually means that a good hiding area was disturbed or that the infestation is severe.</a:t>
            </a:r>
            <a:endParaRPr lang="en-US" altLang="en-US" i="1">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44970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CFD3A380-EA0B-F34C-B51E-930D84F188F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03427" name="Rectangle 6">
            <a:extLst>
              <a:ext uri="{FF2B5EF4-FFF2-40B4-BE49-F238E27FC236}">
                <a16:creationId xmlns:a16="http://schemas.microsoft.com/office/drawing/2014/main" id="{0C7554F5-0FEA-1548-B7CA-1562934ECA6C}"/>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03428" name="Rectangle 7">
            <a:extLst>
              <a:ext uri="{FF2B5EF4-FFF2-40B4-BE49-F238E27FC236}">
                <a16:creationId xmlns:a16="http://schemas.microsoft.com/office/drawing/2014/main" id="{BBEE69E5-FCC2-9546-A2B1-3D825C369AA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E6B4B97-4E91-FC40-85BB-7119BDE3BAB8}" type="slidenum">
              <a:rPr lang="en-US" altLang="en-US" sz="1100" smtClean="0">
                <a:ea typeface="Osaka" panose="020B0600000000000000" pitchFamily="34" charset="-128"/>
              </a:rPr>
              <a:pPr eaLnBrk="1" hangingPunct="1">
                <a:spcBef>
                  <a:spcPct val="0"/>
                </a:spcBef>
                <a:buFont typeface="Arial" panose="020B0604020202020204" pitchFamily="34" charset="0"/>
                <a:buNone/>
              </a:pPr>
              <a:t>7</a:t>
            </a:fld>
            <a:endParaRPr lang="en-US" altLang="en-US" sz="1100">
              <a:ea typeface="Osaka" panose="020B0600000000000000" pitchFamily="34" charset="-128"/>
            </a:endParaRPr>
          </a:p>
        </p:txBody>
      </p:sp>
      <p:sp>
        <p:nvSpPr>
          <p:cNvPr id="103429" name="Rectangle 7">
            <a:extLst>
              <a:ext uri="{FF2B5EF4-FFF2-40B4-BE49-F238E27FC236}">
                <a16:creationId xmlns:a16="http://schemas.microsoft.com/office/drawing/2014/main" id="{0D192F6E-D661-9048-840A-4CCBDB229C8A}"/>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078F2C31-500D-F944-9619-5ECE3CB46DFA}" type="slidenum">
              <a:rPr lang="en-US" altLang="en-US" sz="1100">
                <a:ea typeface="Osaka" panose="020B0600000000000000" pitchFamily="34" charset="-128"/>
              </a:rPr>
              <a:pPr algn="r" eaLnBrk="1" hangingPunct="1">
                <a:spcBef>
                  <a:spcPct val="0"/>
                </a:spcBef>
                <a:buClrTx/>
                <a:buSzTx/>
                <a:buFontTx/>
                <a:buNone/>
              </a:pPr>
              <a:t>7</a:t>
            </a:fld>
            <a:endParaRPr lang="en-US" altLang="en-US" sz="1100">
              <a:ea typeface="Osaka" panose="020B0600000000000000" pitchFamily="34" charset="-128"/>
            </a:endParaRPr>
          </a:p>
        </p:txBody>
      </p:sp>
      <p:sp>
        <p:nvSpPr>
          <p:cNvPr id="103430" name="Rectangle 2">
            <a:extLst>
              <a:ext uri="{FF2B5EF4-FFF2-40B4-BE49-F238E27FC236}">
                <a16:creationId xmlns:a16="http://schemas.microsoft.com/office/drawing/2014/main" id="{B08B124E-2A42-404C-90F1-EE267C396DBB}"/>
              </a:ext>
            </a:extLst>
          </p:cNvPr>
          <p:cNvSpPr>
            <a:spLocks noGrp="1" noRot="1" noChangeAspect="1" noChangeArrowheads="1" noTextEdit="1"/>
          </p:cNvSpPr>
          <p:nvPr>
            <p:ph type="sldImg"/>
          </p:nvPr>
        </p:nvSpPr>
        <p:spPr>
          <a:xfrm>
            <a:off x="1371600" y="1143000"/>
            <a:ext cx="4114800" cy="3086100"/>
          </a:xfrm>
          <a:ln/>
        </p:spPr>
      </p:sp>
      <p:sp>
        <p:nvSpPr>
          <p:cNvPr id="103431" name="Rectangle 3">
            <a:extLst>
              <a:ext uri="{FF2B5EF4-FFF2-40B4-BE49-F238E27FC236}">
                <a16:creationId xmlns:a16="http://schemas.microsoft.com/office/drawing/2014/main" id="{3B9213A4-F446-7A4F-9284-26396BFEAF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panose="020B0604020202020204" pitchFamily="34" charset="0"/>
                <a:ea typeface="ＭＳ Ｐゴシック" panose="020B0600070205080204" pitchFamily="34" charset="-128"/>
              </a:rPr>
              <a:t>IPM doesn</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t only deal with the adults that are seen moving around. Cockroaches spend most of their time hiding. Nymphs and pregnant females don't travel much at all. To know about cockroaches, trainees need to know all the evidence of their presence. They may only smell them or see frass. If a live cockroach is seen, it usually means that a good hiding area was disturbed or that the infestation is severe.</a:t>
            </a:r>
            <a:endParaRPr lang="en-US" altLang="en-US" i="1">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3756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54C9AE20-648C-8A4F-9095-92EBF71BF8D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07523" name="Rectangle 6">
            <a:extLst>
              <a:ext uri="{FF2B5EF4-FFF2-40B4-BE49-F238E27FC236}">
                <a16:creationId xmlns:a16="http://schemas.microsoft.com/office/drawing/2014/main" id="{F5F4AD26-5B7D-BD43-8295-6897AB075319}"/>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07524" name="Rectangle 7">
            <a:extLst>
              <a:ext uri="{FF2B5EF4-FFF2-40B4-BE49-F238E27FC236}">
                <a16:creationId xmlns:a16="http://schemas.microsoft.com/office/drawing/2014/main" id="{740F007E-D704-5B4E-AEF6-A270F9DBF92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93DEB759-85C7-4F4F-A438-7C2B5C6E4515}" type="slidenum">
              <a:rPr lang="en-US" altLang="en-US" sz="1100" smtClean="0">
                <a:ea typeface="Osaka" panose="020B0600000000000000" pitchFamily="34" charset="-128"/>
              </a:rPr>
              <a:pPr eaLnBrk="1" hangingPunct="1">
                <a:spcBef>
                  <a:spcPct val="0"/>
                </a:spcBef>
                <a:buFont typeface="Arial" panose="020B0604020202020204" pitchFamily="34" charset="0"/>
                <a:buNone/>
              </a:pPr>
              <a:t>8</a:t>
            </a:fld>
            <a:endParaRPr lang="en-US" altLang="en-US" sz="1100">
              <a:ea typeface="Osaka" panose="020B0600000000000000" pitchFamily="34" charset="-128"/>
            </a:endParaRPr>
          </a:p>
        </p:txBody>
      </p:sp>
      <p:sp>
        <p:nvSpPr>
          <p:cNvPr id="107525" name="Rectangle 2">
            <a:extLst>
              <a:ext uri="{FF2B5EF4-FFF2-40B4-BE49-F238E27FC236}">
                <a16:creationId xmlns:a16="http://schemas.microsoft.com/office/drawing/2014/main" id="{CCE43ECE-034A-314D-AB5A-549A980B870D}"/>
              </a:ext>
            </a:extLst>
          </p:cNvPr>
          <p:cNvSpPr>
            <a:spLocks noGrp="1" noRot="1" noChangeAspect="1" noChangeArrowheads="1" noTextEdit="1"/>
          </p:cNvSpPr>
          <p:nvPr>
            <p:ph type="sldImg"/>
          </p:nvPr>
        </p:nvSpPr>
        <p:spPr>
          <a:xfrm>
            <a:off x="1371600" y="1143000"/>
            <a:ext cx="4114800" cy="3086100"/>
          </a:xfrm>
          <a:ln/>
        </p:spPr>
      </p:sp>
      <p:sp>
        <p:nvSpPr>
          <p:cNvPr id="107526" name="Rectangle 3">
            <a:extLst>
              <a:ext uri="{FF2B5EF4-FFF2-40B4-BE49-F238E27FC236}">
                <a16:creationId xmlns:a16="http://schemas.microsoft.com/office/drawing/2014/main" id="{CEF5AF55-E657-5647-8B6E-4E162F81D5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Arial" panose="020B0604020202020204" pitchFamily="34" charset="0"/>
                <a:ea typeface="ＭＳ Ｐゴシック" panose="020B0600070205080204" pitchFamily="34" charset="-128"/>
              </a:rPr>
              <a:t>Left: Sticky trap with German cockroach adults and nymphs </a:t>
            </a:r>
            <a:r>
              <a:rPr lang="en-US" altLang="en-US" i="1">
                <a:latin typeface="Arial" panose="020B0604020202020204" pitchFamily="34" charset="0"/>
                <a:ea typeface="ＭＳ Ｐゴシック" panose="020B0600070205080204" pitchFamily="34" charset="-128"/>
              </a:rPr>
              <a:t>(mention that the sticky trap is a tool you will show them</a:t>
            </a:r>
            <a:r>
              <a:rPr lang="en-US" altLang="en-US">
                <a:latin typeface="Arial" panose="020B0604020202020204" pitchFamily="34" charset="0"/>
                <a:ea typeface="ＭＳ Ｐゴシック" panose="020B0600070205080204" pitchFamily="34" charset="-128"/>
              </a:rPr>
              <a:t>). </a:t>
            </a:r>
            <a:r>
              <a:rPr lang="en-US" altLang="en-US" i="1">
                <a:latin typeface="Arial" panose="020B0604020202020204" pitchFamily="34" charset="0"/>
                <a:ea typeface="ＭＳ Ｐゴシック" panose="020B0600070205080204" pitchFamily="34" charset="-128"/>
              </a:rPr>
              <a:t>The presence of so many nymphs on the trap indicates it may have been placed near a good cockroach hiding spot. It is important to note where traps are placed so that patterns like this can be seen and area can be treated accordingly.</a:t>
            </a:r>
          </a:p>
          <a:p>
            <a:pPr>
              <a:spcBef>
                <a:spcPct val="0"/>
              </a:spcBef>
            </a:pPr>
            <a:endParaRPr lang="en-US" altLang="en-US">
              <a:latin typeface="Arial" panose="020B0604020202020204" pitchFamily="34" charset="0"/>
              <a:ea typeface="ＭＳ Ｐゴシック" panose="020B0600070205080204" pitchFamily="34" charset="-128"/>
            </a:endParaRPr>
          </a:p>
          <a:p>
            <a:pPr>
              <a:spcBef>
                <a:spcPct val="0"/>
              </a:spcBef>
            </a:pPr>
            <a:r>
              <a:rPr lang="en-US" altLang="en-US">
                <a:latin typeface="Arial" panose="020B0604020202020204" pitchFamily="34" charset="0"/>
                <a:ea typeface="ＭＳ Ｐゴシック" panose="020B0600070205080204" pitchFamily="34" charset="-128"/>
              </a:rPr>
              <a:t>Right: Brown banded cockroaches that have been squished when the door closed.</a:t>
            </a:r>
          </a:p>
        </p:txBody>
      </p:sp>
    </p:spTree>
    <p:extLst>
      <p:ext uri="{BB962C8B-B14F-4D97-AF65-F5344CB8AC3E}">
        <p14:creationId xmlns:p14="http://schemas.microsoft.com/office/powerpoint/2010/main" val="3387443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C34638CE-D4D7-B64A-90E1-1E8AEFB86A3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09571" name="Rectangle 6">
            <a:extLst>
              <a:ext uri="{FF2B5EF4-FFF2-40B4-BE49-F238E27FC236}">
                <a16:creationId xmlns:a16="http://schemas.microsoft.com/office/drawing/2014/main" id="{02195638-A76A-5749-9DD7-D3432541480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09572" name="Rectangle 7">
            <a:extLst>
              <a:ext uri="{FF2B5EF4-FFF2-40B4-BE49-F238E27FC236}">
                <a16:creationId xmlns:a16="http://schemas.microsoft.com/office/drawing/2014/main" id="{78B68D90-1612-214B-996E-7137EAAD25C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2C7D9F04-DFFA-D84B-BB4E-08D7F7F081A4}" type="slidenum">
              <a:rPr lang="en-US" altLang="en-US" sz="1100" smtClean="0">
                <a:ea typeface="Osaka" panose="020B0600000000000000" pitchFamily="34" charset="-128"/>
              </a:rPr>
              <a:pPr eaLnBrk="1" hangingPunct="1">
                <a:spcBef>
                  <a:spcPct val="0"/>
                </a:spcBef>
                <a:buFont typeface="Arial" panose="020B0604020202020204" pitchFamily="34" charset="0"/>
                <a:buNone/>
              </a:pPr>
              <a:t>9</a:t>
            </a:fld>
            <a:endParaRPr lang="en-US" altLang="en-US" sz="1100">
              <a:ea typeface="Osaka" panose="020B0600000000000000" pitchFamily="34" charset="-128"/>
            </a:endParaRPr>
          </a:p>
        </p:txBody>
      </p:sp>
      <p:sp>
        <p:nvSpPr>
          <p:cNvPr id="109573" name="Rectangle 2">
            <a:extLst>
              <a:ext uri="{FF2B5EF4-FFF2-40B4-BE49-F238E27FC236}">
                <a16:creationId xmlns:a16="http://schemas.microsoft.com/office/drawing/2014/main" id="{A2B772EE-7B21-FC4B-A6C7-E5C011ED461F}"/>
              </a:ext>
            </a:extLst>
          </p:cNvPr>
          <p:cNvSpPr>
            <a:spLocks noGrp="1" noRot="1" noChangeAspect="1" noChangeArrowheads="1" noTextEdit="1"/>
          </p:cNvSpPr>
          <p:nvPr>
            <p:ph type="sldImg"/>
          </p:nvPr>
        </p:nvSpPr>
        <p:spPr>
          <a:xfrm>
            <a:off x="1371600" y="1143000"/>
            <a:ext cx="4114800" cy="3086100"/>
          </a:xfrm>
          <a:ln/>
        </p:spPr>
      </p:sp>
      <p:sp>
        <p:nvSpPr>
          <p:cNvPr id="109574" name="Rectangle 3">
            <a:extLst>
              <a:ext uri="{FF2B5EF4-FFF2-40B4-BE49-F238E27FC236}">
                <a16:creationId xmlns:a16="http://schemas.microsoft.com/office/drawing/2014/main" id="{85BE2242-575E-B045-8B56-15654699E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Frass along the top of a door, under a shelf, and on a wall where a clock was hung (</a:t>
            </a:r>
            <a:r>
              <a:rPr lang="en-US" altLang="en-US" i="1">
                <a:latin typeface="Arial" panose="020B0604020202020204" pitchFamily="34" charset="0"/>
                <a:ea typeface="ＭＳ Ｐゴシック" panose="020B0600070205080204" pitchFamily="34" charset="-128"/>
              </a:rPr>
              <a:t>note that when the clock was there the place looked clean…trainees have to know where to look to find signs</a:t>
            </a:r>
            <a:r>
              <a:rPr lang="en-US" altLang="en-US">
                <a:latin typeface="Arial" panose="020B0604020202020204" pitchFamily="34" charset="0"/>
                <a:ea typeface="ＭＳ Ｐゴシック" panose="020B0600070205080204" pitchFamily="34" charset="-128"/>
              </a:rPr>
              <a:t>). </a:t>
            </a:r>
          </a:p>
          <a:p>
            <a:endParaRPr lang="en-US" altLang="en-US">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Suggestion: use the clock as a review of the kinds of cockroaches. The kind that infested behind the clock were Brown Banded (high and dry).</a:t>
            </a:r>
          </a:p>
        </p:txBody>
      </p:sp>
    </p:spTree>
    <p:extLst>
      <p:ext uri="{BB962C8B-B14F-4D97-AF65-F5344CB8AC3E}">
        <p14:creationId xmlns:p14="http://schemas.microsoft.com/office/powerpoint/2010/main" val="4216104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EF18C402-052C-D54F-8538-9EDCCEDF59D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11619" name="Rectangle 6">
            <a:extLst>
              <a:ext uri="{FF2B5EF4-FFF2-40B4-BE49-F238E27FC236}">
                <a16:creationId xmlns:a16="http://schemas.microsoft.com/office/drawing/2014/main" id="{72363E06-8218-F743-9246-CDBC5C878EE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11620" name="Rectangle 7">
            <a:extLst>
              <a:ext uri="{FF2B5EF4-FFF2-40B4-BE49-F238E27FC236}">
                <a16:creationId xmlns:a16="http://schemas.microsoft.com/office/drawing/2014/main" id="{B8D220E7-8DE6-2D43-8215-513875CC190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EAEFD81-4C76-F344-9F4B-FBC8253E8EBD}" type="slidenum">
              <a:rPr lang="en-US" altLang="en-US" sz="1100" smtClean="0">
                <a:ea typeface="Osaka" panose="020B0600000000000000" pitchFamily="34" charset="-128"/>
              </a:rPr>
              <a:pPr eaLnBrk="1" hangingPunct="1">
                <a:spcBef>
                  <a:spcPct val="0"/>
                </a:spcBef>
                <a:buFont typeface="Arial" panose="020B0604020202020204" pitchFamily="34" charset="0"/>
                <a:buNone/>
              </a:pPr>
              <a:t>10</a:t>
            </a:fld>
            <a:endParaRPr lang="en-US" altLang="en-US" sz="1100">
              <a:ea typeface="Osaka" panose="020B0600000000000000" pitchFamily="34" charset="-128"/>
            </a:endParaRPr>
          </a:p>
        </p:txBody>
      </p:sp>
      <p:sp>
        <p:nvSpPr>
          <p:cNvPr id="111621" name="Rectangle 7">
            <a:extLst>
              <a:ext uri="{FF2B5EF4-FFF2-40B4-BE49-F238E27FC236}">
                <a16:creationId xmlns:a16="http://schemas.microsoft.com/office/drawing/2014/main" id="{F98DE306-4D9B-0B4A-8866-EE2B72C27C23}"/>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85E55414-71FB-FC41-94D9-BC3A015A121C}" type="slidenum">
              <a:rPr lang="en-US" altLang="en-US" sz="1100">
                <a:ea typeface="Osaka" panose="020B0600000000000000" pitchFamily="34" charset="-128"/>
              </a:rPr>
              <a:pPr algn="r" eaLnBrk="1" hangingPunct="1">
                <a:spcBef>
                  <a:spcPct val="0"/>
                </a:spcBef>
                <a:buClrTx/>
                <a:buSzTx/>
                <a:buFontTx/>
                <a:buNone/>
              </a:pPr>
              <a:t>10</a:t>
            </a:fld>
            <a:endParaRPr lang="en-US" altLang="en-US" sz="1100">
              <a:ea typeface="Osaka" panose="020B0600000000000000" pitchFamily="34" charset="-128"/>
            </a:endParaRPr>
          </a:p>
        </p:txBody>
      </p:sp>
      <p:sp>
        <p:nvSpPr>
          <p:cNvPr id="111622" name="Rectangle 1026">
            <a:extLst>
              <a:ext uri="{FF2B5EF4-FFF2-40B4-BE49-F238E27FC236}">
                <a16:creationId xmlns:a16="http://schemas.microsoft.com/office/drawing/2014/main" id="{3CE37D93-92CF-DA41-A01F-128984937B77}"/>
              </a:ext>
            </a:extLst>
          </p:cNvPr>
          <p:cNvSpPr>
            <a:spLocks noGrp="1" noRot="1" noChangeAspect="1" noChangeArrowheads="1" noTextEdit="1"/>
          </p:cNvSpPr>
          <p:nvPr>
            <p:ph type="sldImg"/>
          </p:nvPr>
        </p:nvSpPr>
        <p:spPr>
          <a:xfrm>
            <a:off x="1371600" y="1143000"/>
            <a:ext cx="4114800" cy="3086100"/>
          </a:xfrm>
          <a:ln/>
        </p:spPr>
      </p:sp>
      <p:sp>
        <p:nvSpPr>
          <p:cNvPr id="111623" name="Rectangle 1027">
            <a:extLst>
              <a:ext uri="{FF2B5EF4-FFF2-40B4-BE49-F238E27FC236}">
                <a16:creationId xmlns:a16="http://schemas.microsoft.com/office/drawing/2014/main" id="{0FA02BA1-FD2F-A44F-9B04-C68BF4C27A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Trainees have to know where to look for cockroaches because they are most active at night and most will be hiding at any time. Cockroaches love appliances that have water associated with them.</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Suggestion: Have trainees reason that the kitchen is the most likely place (food and warmth from the stove, refrigerator, and under the sink); the bathroom is second because of water. Cockroaches can be found in other rooms as well. Inspection should be done in all rooms (even bedrooms, living rooms), especially when the infestation is bad. If cockroach signs are found in the unit, bait should be placed in all rooms. Take this opportunity to get the trainees to think like a pest and decide where they would want to live.</a:t>
            </a: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0788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1276D3A-01ED-BC43-A32F-56E88F561192}"/>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30F5DB-52E5-4745-83D7-0C83E86A3491}"/>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3C5329-CF7E-8E4A-BEC8-B6441E4DA45B}"/>
              </a:ext>
            </a:extLst>
          </p:cNvPr>
          <p:cNvSpPr>
            <a:spLocks noGrp="1" noChangeArrowheads="1"/>
          </p:cNvSpPr>
          <p:nvPr>
            <p:ph type="sldNum" idx="12"/>
          </p:nvPr>
        </p:nvSpPr>
        <p:spPr>
          <a:ln/>
        </p:spPr>
        <p:txBody>
          <a:bodyPr/>
          <a:lstStyle>
            <a:lvl1pPr>
              <a:defRPr/>
            </a:lvl1pPr>
          </a:lstStyle>
          <a:p>
            <a:pPr>
              <a:defRPr/>
            </a:pPr>
            <a:fld id="{D41919E4-7F38-1E47-AF33-B80E57F67626}" type="slidenum">
              <a:rPr lang="en-GB" altLang="en-US"/>
              <a:pPr>
                <a:defRPr/>
              </a:pPr>
              <a:t>‹#›</a:t>
            </a:fld>
            <a:endParaRPr lang="en-GB" altLang="en-US"/>
          </a:p>
        </p:txBody>
      </p:sp>
    </p:spTree>
    <p:extLst>
      <p:ext uri="{BB962C8B-B14F-4D97-AF65-F5344CB8AC3E}">
        <p14:creationId xmlns:p14="http://schemas.microsoft.com/office/powerpoint/2010/main" val="972647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D1CCEB-D84D-9A45-8E59-7E015822D9BB}"/>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3BA1D8-546A-E04E-A057-C671ACA14DC3}"/>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EB5001-B021-2645-B701-6BF926A2AA09}"/>
              </a:ext>
            </a:extLst>
          </p:cNvPr>
          <p:cNvSpPr>
            <a:spLocks noGrp="1" noChangeArrowheads="1"/>
          </p:cNvSpPr>
          <p:nvPr>
            <p:ph type="sldNum" idx="12"/>
          </p:nvPr>
        </p:nvSpPr>
        <p:spPr>
          <a:ln/>
        </p:spPr>
        <p:txBody>
          <a:bodyPr/>
          <a:lstStyle>
            <a:lvl1pPr>
              <a:defRPr/>
            </a:lvl1pPr>
          </a:lstStyle>
          <a:p>
            <a:pPr>
              <a:defRPr/>
            </a:pPr>
            <a:fld id="{DC0E2FB3-F49E-A240-A680-981E5E922574}" type="slidenum">
              <a:rPr lang="en-GB" altLang="en-US"/>
              <a:pPr>
                <a:defRPr/>
              </a:pPr>
              <a:t>‹#›</a:t>
            </a:fld>
            <a:endParaRPr lang="en-GB" altLang="en-US"/>
          </a:p>
        </p:txBody>
      </p:sp>
    </p:spTree>
    <p:extLst>
      <p:ext uri="{BB962C8B-B14F-4D97-AF65-F5344CB8AC3E}">
        <p14:creationId xmlns:p14="http://schemas.microsoft.com/office/powerpoint/2010/main" val="3657393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2"/>
            <a:ext cx="1941513" cy="5789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2"/>
            <a:ext cx="567690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F3C17E-69CF-3245-8F95-CC71659FACE3}"/>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3ED33F-7B77-2048-A200-A042ACEB9CAD}"/>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668AA4-A1BD-CC48-A9C9-3CCAD36877CA}"/>
              </a:ext>
            </a:extLst>
          </p:cNvPr>
          <p:cNvSpPr>
            <a:spLocks noGrp="1" noChangeArrowheads="1"/>
          </p:cNvSpPr>
          <p:nvPr>
            <p:ph type="sldNum" idx="12"/>
          </p:nvPr>
        </p:nvSpPr>
        <p:spPr>
          <a:ln/>
        </p:spPr>
        <p:txBody>
          <a:bodyPr/>
          <a:lstStyle>
            <a:lvl1pPr>
              <a:defRPr/>
            </a:lvl1pPr>
          </a:lstStyle>
          <a:p>
            <a:pPr>
              <a:defRPr/>
            </a:pPr>
            <a:fld id="{47213E9A-C9EE-9942-8C1A-16AB1FF8DEEB}" type="slidenum">
              <a:rPr lang="en-GB" altLang="en-US"/>
              <a:pPr>
                <a:defRPr/>
              </a:pPr>
              <a:t>‹#›</a:t>
            </a:fld>
            <a:endParaRPr lang="en-GB" altLang="en-US"/>
          </a:p>
        </p:txBody>
      </p:sp>
    </p:spTree>
    <p:extLst>
      <p:ext uri="{BB962C8B-B14F-4D97-AF65-F5344CB8AC3E}">
        <p14:creationId xmlns:p14="http://schemas.microsoft.com/office/powerpoint/2010/main" val="3092129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1" y="304800"/>
            <a:ext cx="7770813" cy="990600"/>
          </a:xfrm>
        </p:spPr>
        <p:txBody>
          <a:bodyPr/>
          <a:lstStyle/>
          <a:p>
            <a:r>
              <a:rPr lang="en-US"/>
              <a:t>Click to edit Master title style</a:t>
            </a:r>
          </a:p>
        </p:txBody>
      </p:sp>
      <p:sp>
        <p:nvSpPr>
          <p:cNvPr id="3" name="Rectangle 4">
            <a:extLst>
              <a:ext uri="{FF2B5EF4-FFF2-40B4-BE49-F238E27FC236}">
                <a16:creationId xmlns:a16="http://schemas.microsoft.com/office/drawing/2014/main" id="{BA4EACDA-F02E-BD4A-9ACB-06DA0722A637}"/>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2700058-58E5-5C44-A01E-4C35E5CF61C2}"/>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2BB3DE3-41EE-A245-8B8C-35134E4FE32B}"/>
              </a:ext>
            </a:extLst>
          </p:cNvPr>
          <p:cNvSpPr>
            <a:spLocks noGrp="1" noChangeArrowheads="1"/>
          </p:cNvSpPr>
          <p:nvPr>
            <p:ph type="sldNum" idx="12"/>
          </p:nvPr>
        </p:nvSpPr>
        <p:spPr>
          <a:ln/>
        </p:spPr>
        <p:txBody>
          <a:bodyPr/>
          <a:lstStyle>
            <a:lvl1pPr>
              <a:defRPr/>
            </a:lvl1pPr>
          </a:lstStyle>
          <a:p>
            <a:pPr>
              <a:defRPr/>
            </a:pPr>
            <a:fld id="{5BE04B2F-F1C6-474C-8B80-59A9E655C857}" type="slidenum">
              <a:rPr lang="en-GB" altLang="en-US"/>
              <a:pPr>
                <a:defRPr/>
              </a:pPr>
              <a:t>‹#›</a:t>
            </a:fld>
            <a:endParaRPr lang="en-GB" altLang="en-US"/>
          </a:p>
        </p:txBody>
      </p:sp>
    </p:spTree>
    <p:extLst>
      <p:ext uri="{BB962C8B-B14F-4D97-AF65-F5344CB8AC3E}">
        <p14:creationId xmlns:p14="http://schemas.microsoft.com/office/powerpoint/2010/main" val="3569134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1276D3A-01ED-BC43-A32F-56E88F561192}"/>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30F5DB-52E5-4745-83D7-0C83E86A3491}"/>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3C5329-CF7E-8E4A-BEC8-B6441E4DA45B}"/>
              </a:ext>
            </a:extLst>
          </p:cNvPr>
          <p:cNvSpPr>
            <a:spLocks noGrp="1" noChangeArrowheads="1"/>
          </p:cNvSpPr>
          <p:nvPr>
            <p:ph type="sldNum" idx="12"/>
          </p:nvPr>
        </p:nvSpPr>
        <p:spPr>
          <a:ln/>
        </p:spPr>
        <p:txBody>
          <a:bodyPr/>
          <a:lstStyle>
            <a:lvl1pPr>
              <a:defRPr/>
            </a:lvl1pPr>
          </a:lstStyle>
          <a:p>
            <a:pPr>
              <a:defRPr/>
            </a:pPr>
            <a:fld id="{D41919E4-7F38-1E47-AF33-B80E57F67626}" type="slidenum">
              <a:rPr lang="en-GB" altLang="en-US"/>
              <a:pPr>
                <a:defRPr/>
              </a:pPr>
              <a:t>‹#›</a:t>
            </a:fld>
            <a:endParaRPr lang="en-GB" altLang="en-US"/>
          </a:p>
        </p:txBody>
      </p:sp>
    </p:spTree>
    <p:extLst>
      <p:ext uri="{BB962C8B-B14F-4D97-AF65-F5344CB8AC3E}">
        <p14:creationId xmlns:p14="http://schemas.microsoft.com/office/powerpoint/2010/main" val="693633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9474EE-60EB-4742-9427-EC4CCF9B290C}"/>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F0D128-AF74-EE4C-8FAF-3DCE5A083A7F}"/>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74A820-353E-BA45-9FEF-9827A5999042}"/>
              </a:ext>
            </a:extLst>
          </p:cNvPr>
          <p:cNvSpPr>
            <a:spLocks noGrp="1" noChangeArrowheads="1"/>
          </p:cNvSpPr>
          <p:nvPr>
            <p:ph type="sldNum" idx="12"/>
          </p:nvPr>
        </p:nvSpPr>
        <p:spPr>
          <a:ln/>
        </p:spPr>
        <p:txBody>
          <a:bodyPr/>
          <a:lstStyle>
            <a:lvl1pPr>
              <a:defRPr/>
            </a:lvl1pPr>
          </a:lstStyle>
          <a:p>
            <a:pPr>
              <a:defRPr/>
            </a:pPr>
            <a:fld id="{F560F1A6-85E5-3A4A-AFDC-AA312D21FEBF}" type="slidenum">
              <a:rPr lang="en-GB" altLang="en-US"/>
              <a:pPr>
                <a:defRPr/>
              </a:pPr>
              <a:t>‹#›</a:t>
            </a:fld>
            <a:endParaRPr lang="en-GB" altLang="en-US"/>
          </a:p>
        </p:txBody>
      </p:sp>
    </p:spTree>
    <p:extLst>
      <p:ext uri="{BB962C8B-B14F-4D97-AF65-F5344CB8AC3E}">
        <p14:creationId xmlns:p14="http://schemas.microsoft.com/office/powerpoint/2010/main" val="1911024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596C1003-CA13-B547-A6BC-2ED907F6216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443F7A-F04D-774E-946A-5E80EAD4EB6A}"/>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914675-2ED6-F443-B4B7-A99DFD701619}"/>
              </a:ext>
            </a:extLst>
          </p:cNvPr>
          <p:cNvSpPr>
            <a:spLocks noGrp="1" noChangeArrowheads="1"/>
          </p:cNvSpPr>
          <p:nvPr>
            <p:ph type="sldNum" idx="12"/>
          </p:nvPr>
        </p:nvSpPr>
        <p:spPr>
          <a:ln/>
        </p:spPr>
        <p:txBody>
          <a:bodyPr/>
          <a:lstStyle>
            <a:lvl1pPr>
              <a:defRPr/>
            </a:lvl1pPr>
          </a:lstStyle>
          <a:p>
            <a:pPr>
              <a:defRPr/>
            </a:pPr>
            <a:fld id="{2D978A1D-ED37-2F42-8852-2574580DCA01}" type="slidenum">
              <a:rPr lang="en-GB" altLang="en-US"/>
              <a:pPr>
                <a:defRPr/>
              </a:pPr>
              <a:t>‹#›</a:t>
            </a:fld>
            <a:endParaRPr lang="en-GB" altLang="en-US"/>
          </a:p>
        </p:txBody>
      </p:sp>
    </p:spTree>
    <p:extLst>
      <p:ext uri="{BB962C8B-B14F-4D97-AF65-F5344CB8AC3E}">
        <p14:creationId xmlns:p14="http://schemas.microsoft.com/office/powerpoint/2010/main" val="2096811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828802"/>
            <a:ext cx="3808413" cy="42656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828802"/>
            <a:ext cx="3810000" cy="42656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A833D2-D5B4-3F40-B24B-8B3620FACFDF}"/>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DBA97A-25C6-1E45-900D-A80C085DF714}"/>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A7721F-FB86-1243-BF37-8730D0B1F0E3}"/>
              </a:ext>
            </a:extLst>
          </p:cNvPr>
          <p:cNvSpPr>
            <a:spLocks noGrp="1" noChangeArrowheads="1"/>
          </p:cNvSpPr>
          <p:nvPr>
            <p:ph type="sldNum" idx="12"/>
          </p:nvPr>
        </p:nvSpPr>
        <p:spPr>
          <a:ln/>
        </p:spPr>
        <p:txBody>
          <a:bodyPr/>
          <a:lstStyle>
            <a:lvl1pPr>
              <a:defRPr/>
            </a:lvl1pPr>
          </a:lstStyle>
          <a:p>
            <a:pPr>
              <a:defRPr/>
            </a:pPr>
            <a:fld id="{219E2901-DAB4-6E4E-B4BD-15A96E52EDD2}" type="slidenum">
              <a:rPr lang="en-GB" altLang="en-US"/>
              <a:pPr>
                <a:defRPr/>
              </a:pPr>
              <a:t>‹#›</a:t>
            </a:fld>
            <a:endParaRPr lang="en-GB" altLang="en-US"/>
          </a:p>
        </p:txBody>
      </p:sp>
    </p:spTree>
    <p:extLst>
      <p:ext uri="{BB962C8B-B14F-4D97-AF65-F5344CB8AC3E}">
        <p14:creationId xmlns:p14="http://schemas.microsoft.com/office/powerpoint/2010/main" val="826472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4C7E71-4C8A-2E46-AA7E-FA01DF9F9CFE}"/>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C7278D-D7DB-874C-973F-151AF1057B70}"/>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734FD40-CA81-DB4F-ABEF-9C137AC6BBAB}"/>
              </a:ext>
            </a:extLst>
          </p:cNvPr>
          <p:cNvSpPr>
            <a:spLocks noGrp="1" noChangeArrowheads="1"/>
          </p:cNvSpPr>
          <p:nvPr>
            <p:ph type="sldNum" idx="12"/>
          </p:nvPr>
        </p:nvSpPr>
        <p:spPr>
          <a:ln/>
        </p:spPr>
        <p:txBody>
          <a:bodyPr/>
          <a:lstStyle>
            <a:lvl1pPr>
              <a:defRPr/>
            </a:lvl1pPr>
          </a:lstStyle>
          <a:p>
            <a:pPr>
              <a:defRPr/>
            </a:pPr>
            <a:fld id="{4593CEDC-C3EC-E144-B912-4618413BD99D}" type="slidenum">
              <a:rPr lang="en-GB" altLang="en-US"/>
              <a:pPr>
                <a:defRPr/>
              </a:pPr>
              <a:t>‹#›</a:t>
            </a:fld>
            <a:endParaRPr lang="en-GB" altLang="en-US"/>
          </a:p>
        </p:txBody>
      </p:sp>
    </p:spTree>
    <p:extLst>
      <p:ext uri="{BB962C8B-B14F-4D97-AF65-F5344CB8AC3E}">
        <p14:creationId xmlns:p14="http://schemas.microsoft.com/office/powerpoint/2010/main" val="3825456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273F7DA-CE96-F145-A99C-647290FD9CC8}"/>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C14BDC-1949-2442-8B39-458175EA823F}"/>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A89DA9-4020-9C43-9BCC-E1636BDADAA3}"/>
              </a:ext>
            </a:extLst>
          </p:cNvPr>
          <p:cNvSpPr>
            <a:spLocks noGrp="1" noChangeArrowheads="1"/>
          </p:cNvSpPr>
          <p:nvPr>
            <p:ph type="sldNum" idx="12"/>
          </p:nvPr>
        </p:nvSpPr>
        <p:spPr>
          <a:ln/>
        </p:spPr>
        <p:txBody>
          <a:bodyPr/>
          <a:lstStyle>
            <a:lvl1pPr>
              <a:defRPr/>
            </a:lvl1pPr>
          </a:lstStyle>
          <a:p>
            <a:pPr>
              <a:defRPr/>
            </a:pPr>
            <a:fld id="{982CECEF-3526-4547-BB1B-332972E932DE}" type="slidenum">
              <a:rPr lang="en-GB" altLang="en-US"/>
              <a:pPr>
                <a:defRPr/>
              </a:pPr>
              <a:t>‹#›</a:t>
            </a:fld>
            <a:endParaRPr lang="en-GB" altLang="en-US"/>
          </a:p>
        </p:txBody>
      </p:sp>
    </p:spTree>
    <p:extLst>
      <p:ext uri="{BB962C8B-B14F-4D97-AF65-F5344CB8AC3E}">
        <p14:creationId xmlns:p14="http://schemas.microsoft.com/office/powerpoint/2010/main" val="1271984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3DAB59A-B9E8-3B4E-974D-F971410B1195}"/>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CDBEDAE-3B4E-D343-9BB0-475B6C23A59B}"/>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CD6BA34-F86F-AE41-9B8B-00388FD24728}"/>
              </a:ext>
            </a:extLst>
          </p:cNvPr>
          <p:cNvSpPr>
            <a:spLocks noGrp="1" noChangeArrowheads="1"/>
          </p:cNvSpPr>
          <p:nvPr>
            <p:ph type="sldNum" idx="12"/>
          </p:nvPr>
        </p:nvSpPr>
        <p:spPr>
          <a:ln/>
        </p:spPr>
        <p:txBody>
          <a:bodyPr/>
          <a:lstStyle>
            <a:lvl1pPr>
              <a:defRPr/>
            </a:lvl1pPr>
          </a:lstStyle>
          <a:p>
            <a:pPr>
              <a:defRPr/>
            </a:pPr>
            <a:fld id="{29115E6F-B361-9843-A5EA-CCBE0A5396BD}" type="slidenum">
              <a:rPr lang="en-GB" altLang="en-US"/>
              <a:pPr>
                <a:defRPr/>
              </a:pPr>
              <a:t>‹#›</a:t>
            </a:fld>
            <a:endParaRPr lang="en-GB" altLang="en-US"/>
          </a:p>
        </p:txBody>
      </p:sp>
    </p:spTree>
    <p:extLst>
      <p:ext uri="{BB962C8B-B14F-4D97-AF65-F5344CB8AC3E}">
        <p14:creationId xmlns:p14="http://schemas.microsoft.com/office/powerpoint/2010/main" val="2776521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1" y="265909"/>
            <a:ext cx="7770813" cy="9906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9474EE-60EB-4742-9427-EC4CCF9B290C}"/>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F0D128-AF74-EE4C-8FAF-3DCE5A083A7F}"/>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74A820-353E-BA45-9FEF-9827A5999042}"/>
              </a:ext>
            </a:extLst>
          </p:cNvPr>
          <p:cNvSpPr>
            <a:spLocks noGrp="1" noChangeArrowheads="1"/>
          </p:cNvSpPr>
          <p:nvPr>
            <p:ph type="sldNum" idx="12"/>
          </p:nvPr>
        </p:nvSpPr>
        <p:spPr>
          <a:ln/>
        </p:spPr>
        <p:txBody>
          <a:bodyPr/>
          <a:lstStyle>
            <a:lvl1pPr>
              <a:defRPr/>
            </a:lvl1pPr>
          </a:lstStyle>
          <a:p>
            <a:pPr>
              <a:defRPr/>
            </a:pPr>
            <a:fld id="{F560F1A6-85E5-3A4A-AFDC-AA312D21FEBF}" type="slidenum">
              <a:rPr lang="en-GB" altLang="en-US"/>
              <a:pPr>
                <a:defRPr/>
              </a:pPr>
              <a:t>‹#›</a:t>
            </a:fld>
            <a:endParaRPr lang="en-GB" altLang="en-US"/>
          </a:p>
        </p:txBody>
      </p:sp>
    </p:spTree>
    <p:extLst>
      <p:ext uri="{BB962C8B-B14F-4D97-AF65-F5344CB8AC3E}">
        <p14:creationId xmlns:p14="http://schemas.microsoft.com/office/powerpoint/2010/main" val="2105152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6111B45D-00EB-3943-8311-ADEC5D09DF6F}"/>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C0E423A-B048-9444-8DD3-69A7B892F0F7}"/>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DFCCBA-809B-6B4A-9EF3-E87B75A5ABAF}"/>
              </a:ext>
            </a:extLst>
          </p:cNvPr>
          <p:cNvSpPr>
            <a:spLocks noGrp="1" noChangeArrowheads="1"/>
          </p:cNvSpPr>
          <p:nvPr>
            <p:ph type="sldNum" idx="12"/>
          </p:nvPr>
        </p:nvSpPr>
        <p:spPr>
          <a:ln/>
        </p:spPr>
        <p:txBody>
          <a:bodyPr/>
          <a:lstStyle>
            <a:lvl1pPr>
              <a:defRPr/>
            </a:lvl1pPr>
          </a:lstStyle>
          <a:p>
            <a:pPr>
              <a:defRPr/>
            </a:pPr>
            <a:fld id="{7D95ACDD-110A-AC40-AD84-D72F90B2B653}" type="slidenum">
              <a:rPr lang="en-GB" altLang="en-US"/>
              <a:pPr>
                <a:defRPr/>
              </a:pPr>
              <a:t>‹#›</a:t>
            </a:fld>
            <a:endParaRPr lang="en-GB" altLang="en-US"/>
          </a:p>
        </p:txBody>
      </p:sp>
    </p:spTree>
    <p:extLst>
      <p:ext uri="{BB962C8B-B14F-4D97-AF65-F5344CB8AC3E}">
        <p14:creationId xmlns:p14="http://schemas.microsoft.com/office/powerpoint/2010/main" val="1383401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B083394-3113-C144-A812-99C59380BBF6}"/>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148CDD-CE66-CB4E-B36B-D0EA29D04ED9}"/>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624AD1-1D12-894D-BFC1-F7C5A73BE813}"/>
              </a:ext>
            </a:extLst>
          </p:cNvPr>
          <p:cNvSpPr>
            <a:spLocks noGrp="1" noChangeArrowheads="1"/>
          </p:cNvSpPr>
          <p:nvPr>
            <p:ph type="sldNum" idx="12"/>
          </p:nvPr>
        </p:nvSpPr>
        <p:spPr>
          <a:ln/>
        </p:spPr>
        <p:txBody>
          <a:bodyPr/>
          <a:lstStyle>
            <a:lvl1pPr>
              <a:defRPr/>
            </a:lvl1pPr>
          </a:lstStyle>
          <a:p>
            <a:pPr>
              <a:defRPr/>
            </a:pPr>
            <a:fld id="{2EA2E407-97AD-324C-8E94-7521B69F66F0}" type="slidenum">
              <a:rPr lang="en-GB" altLang="en-US"/>
              <a:pPr>
                <a:defRPr/>
              </a:pPr>
              <a:t>‹#›</a:t>
            </a:fld>
            <a:endParaRPr lang="en-GB" altLang="en-US"/>
          </a:p>
        </p:txBody>
      </p:sp>
    </p:spTree>
    <p:extLst>
      <p:ext uri="{BB962C8B-B14F-4D97-AF65-F5344CB8AC3E}">
        <p14:creationId xmlns:p14="http://schemas.microsoft.com/office/powerpoint/2010/main" val="3165448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D1CCEB-D84D-9A45-8E59-7E015822D9BB}"/>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3BA1D8-546A-E04E-A057-C671ACA14DC3}"/>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EB5001-B021-2645-B701-6BF926A2AA09}"/>
              </a:ext>
            </a:extLst>
          </p:cNvPr>
          <p:cNvSpPr>
            <a:spLocks noGrp="1" noChangeArrowheads="1"/>
          </p:cNvSpPr>
          <p:nvPr>
            <p:ph type="sldNum" idx="12"/>
          </p:nvPr>
        </p:nvSpPr>
        <p:spPr>
          <a:ln/>
        </p:spPr>
        <p:txBody>
          <a:bodyPr/>
          <a:lstStyle>
            <a:lvl1pPr>
              <a:defRPr/>
            </a:lvl1pPr>
          </a:lstStyle>
          <a:p>
            <a:pPr>
              <a:defRPr/>
            </a:pPr>
            <a:fld id="{DC0E2FB3-F49E-A240-A680-981E5E922574}" type="slidenum">
              <a:rPr lang="en-GB" altLang="en-US"/>
              <a:pPr>
                <a:defRPr/>
              </a:pPr>
              <a:t>‹#›</a:t>
            </a:fld>
            <a:endParaRPr lang="en-GB" altLang="en-US"/>
          </a:p>
        </p:txBody>
      </p:sp>
    </p:spTree>
    <p:extLst>
      <p:ext uri="{BB962C8B-B14F-4D97-AF65-F5344CB8AC3E}">
        <p14:creationId xmlns:p14="http://schemas.microsoft.com/office/powerpoint/2010/main" val="204612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2"/>
            <a:ext cx="1941513" cy="5789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2"/>
            <a:ext cx="567690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F3C17E-69CF-3245-8F95-CC71659FACE3}"/>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3ED33F-7B77-2048-A200-A042ACEB9CAD}"/>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668AA4-A1BD-CC48-A9C9-3CCAD36877CA}"/>
              </a:ext>
            </a:extLst>
          </p:cNvPr>
          <p:cNvSpPr>
            <a:spLocks noGrp="1" noChangeArrowheads="1"/>
          </p:cNvSpPr>
          <p:nvPr>
            <p:ph type="sldNum" idx="12"/>
          </p:nvPr>
        </p:nvSpPr>
        <p:spPr>
          <a:ln/>
        </p:spPr>
        <p:txBody>
          <a:bodyPr/>
          <a:lstStyle>
            <a:lvl1pPr>
              <a:defRPr/>
            </a:lvl1pPr>
          </a:lstStyle>
          <a:p>
            <a:pPr>
              <a:defRPr/>
            </a:pPr>
            <a:fld id="{47213E9A-C9EE-9942-8C1A-16AB1FF8DEEB}" type="slidenum">
              <a:rPr lang="en-GB" altLang="en-US"/>
              <a:pPr>
                <a:defRPr/>
              </a:pPr>
              <a:t>‹#›</a:t>
            </a:fld>
            <a:endParaRPr lang="en-GB" altLang="en-US"/>
          </a:p>
        </p:txBody>
      </p:sp>
    </p:spTree>
    <p:extLst>
      <p:ext uri="{BB962C8B-B14F-4D97-AF65-F5344CB8AC3E}">
        <p14:creationId xmlns:p14="http://schemas.microsoft.com/office/powerpoint/2010/main" val="2095587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1" y="304800"/>
            <a:ext cx="7770813" cy="990600"/>
          </a:xfrm>
        </p:spPr>
        <p:txBody>
          <a:bodyPr/>
          <a:lstStyle/>
          <a:p>
            <a:r>
              <a:rPr lang="en-US"/>
              <a:t>Click to edit Master title style</a:t>
            </a:r>
          </a:p>
        </p:txBody>
      </p:sp>
      <p:sp>
        <p:nvSpPr>
          <p:cNvPr id="3" name="Rectangle 4">
            <a:extLst>
              <a:ext uri="{FF2B5EF4-FFF2-40B4-BE49-F238E27FC236}">
                <a16:creationId xmlns:a16="http://schemas.microsoft.com/office/drawing/2014/main" id="{BA4EACDA-F02E-BD4A-9ACB-06DA0722A637}"/>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2700058-58E5-5C44-A01E-4C35E5CF61C2}"/>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2BB3DE3-41EE-A245-8B8C-35134E4FE32B}"/>
              </a:ext>
            </a:extLst>
          </p:cNvPr>
          <p:cNvSpPr>
            <a:spLocks noGrp="1" noChangeArrowheads="1"/>
          </p:cNvSpPr>
          <p:nvPr>
            <p:ph type="sldNum" idx="12"/>
          </p:nvPr>
        </p:nvSpPr>
        <p:spPr>
          <a:ln/>
        </p:spPr>
        <p:txBody>
          <a:bodyPr/>
          <a:lstStyle>
            <a:lvl1pPr>
              <a:defRPr/>
            </a:lvl1pPr>
          </a:lstStyle>
          <a:p>
            <a:pPr>
              <a:defRPr/>
            </a:pPr>
            <a:fld id="{5BE04B2F-F1C6-474C-8B80-59A9E655C857}" type="slidenum">
              <a:rPr lang="en-GB" altLang="en-US"/>
              <a:pPr>
                <a:defRPr/>
              </a:pPr>
              <a:t>‹#›</a:t>
            </a:fld>
            <a:endParaRPr lang="en-GB" altLang="en-US"/>
          </a:p>
        </p:txBody>
      </p:sp>
    </p:spTree>
    <p:extLst>
      <p:ext uri="{BB962C8B-B14F-4D97-AF65-F5344CB8AC3E}">
        <p14:creationId xmlns:p14="http://schemas.microsoft.com/office/powerpoint/2010/main" val="584457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3931322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2790121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2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CC04095F-8D5B-034F-8BC2-BA7B2F2E4F77}"/>
              </a:ext>
            </a:extLst>
          </p:cNvPr>
          <p:cNvSpPr>
            <a:spLocks noGrp="1" noChangeArrowheads="1"/>
          </p:cNvSpPr>
          <p:nvPr>
            <p:ph type="dt" sz="half" idx="10"/>
          </p:nvPr>
        </p:nvSpPr>
        <p:spPr/>
        <p:txBody>
          <a:bodyPr/>
          <a:lstStyle>
            <a:lvl1pPr defTabSz="342900">
              <a:defRPr>
                <a:latin typeface="Arial" charset="0"/>
              </a:defRPr>
            </a:lvl1pPr>
          </a:lstStyle>
          <a:p>
            <a:pPr>
              <a:defRPr/>
            </a:pPr>
            <a:fld id="{1DE0010F-5118-CA43-A440-074D9A361779}" type="datetime1">
              <a:rPr lang="en-US" altLang="en-US"/>
              <a:pPr>
                <a:defRPr/>
              </a:pPr>
              <a:t>2/21/20</a:t>
            </a:fld>
            <a:endParaRPr lang="en-US" altLang="en-US"/>
          </a:p>
        </p:txBody>
      </p:sp>
      <p:sp>
        <p:nvSpPr>
          <p:cNvPr id="5" name="Rectangle 5">
            <a:extLst>
              <a:ext uri="{FF2B5EF4-FFF2-40B4-BE49-F238E27FC236}">
                <a16:creationId xmlns:a16="http://schemas.microsoft.com/office/drawing/2014/main" id="{D12EDD56-B4E2-F84B-A56C-5EFDBE9E591C}"/>
              </a:ext>
            </a:extLst>
          </p:cNvPr>
          <p:cNvSpPr>
            <a:spLocks noGrp="1" noChangeArrowheads="1"/>
          </p:cNvSpPr>
          <p:nvPr>
            <p:ph type="ftr" sz="quarter" idx="11"/>
          </p:nvPr>
        </p:nvSpPr>
        <p:spPr/>
        <p:txBody>
          <a:bodyPr/>
          <a:lstStyle>
            <a:lvl1pPr defTabSz="342900">
              <a:defRPr/>
            </a:lvl1pPr>
          </a:lstStyle>
          <a:p>
            <a:pPr>
              <a:defRPr/>
            </a:pPr>
            <a:endParaRPr lang="en-US"/>
          </a:p>
        </p:txBody>
      </p:sp>
      <p:sp>
        <p:nvSpPr>
          <p:cNvPr id="6" name="Rectangle 6">
            <a:extLst>
              <a:ext uri="{FF2B5EF4-FFF2-40B4-BE49-F238E27FC236}">
                <a16:creationId xmlns:a16="http://schemas.microsoft.com/office/drawing/2014/main" id="{651D7BB0-AA78-774C-9FE0-641338511E67}"/>
              </a:ext>
            </a:extLst>
          </p:cNvPr>
          <p:cNvSpPr>
            <a:spLocks noGrp="1" noChangeArrowheads="1"/>
          </p:cNvSpPr>
          <p:nvPr>
            <p:ph type="sldNum" sz="quarter" idx="12"/>
          </p:nvPr>
        </p:nvSpPr>
        <p:spPr/>
        <p:txBody>
          <a:bodyPr/>
          <a:lstStyle>
            <a:lvl1pPr defTabSz="342900">
              <a:defRPr/>
            </a:lvl1pPr>
          </a:lstStyle>
          <a:p>
            <a:pPr>
              <a:defRPr/>
            </a:pPr>
            <a:fld id="{842FB45B-83DF-6D45-898E-8839B5BB7C83}" type="slidenum">
              <a:rPr lang="en-US" altLang="en-US"/>
              <a:pPr>
                <a:defRPr/>
              </a:pPr>
              <a:t>‹#›</a:t>
            </a:fld>
            <a:endParaRPr lang="en-US" altLang="en-US"/>
          </a:p>
        </p:txBody>
      </p:sp>
    </p:spTree>
    <p:extLst>
      <p:ext uri="{BB962C8B-B14F-4D97-AF65-F5344CB8AC3E}">
        <p14:creationId xmlns:p14="http://schemas.microsoft.com/office/powerpoint/2010/main" val="782504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341674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2464357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596C1003-CA13-B547-A6BC-2ED907F6216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443F7A-F04D-774E-946A-5E80EAD4EB6A}"/>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914675-2ED6-F443-B4B7-A99DFD701619}"/>
              </a:ext>
            </a:extLst>
          </p:cNvPr>
          <p:cNvSpPr>
            <a:spLocks noGrp="1" noChangeArrowheads="1"/>
          </p:cNvSpPr>
          <p:nvPr>
            <p:ph type="sldNum" idx="12"/>
          </p:nvPr>
        </p:nvSpPr>
        <p:spPr>
          <a:ln/>
        </p:spPr>
        <p:txBody>
          <a:bodyPr/>
          <a:lstStyle>
            <a:lvl1pPr>
              <a:defRPr/>
            </a:lvl1pPr>
          </a:lstStyle>
          <a:p>
            <a:pPr>
              <a:defRPr/>
            </a:pPr>
            <a:fld id="{2D978A1D-ED37-2F42-8852-2574580DCA01}" type="slidenum">
              <a:rPr lang="en-GB" altLang="en-US"/>
              <a:pPr>
                <a:defRPr/>
              </a:pPr>
              <a:t>‹#›</a:t>
            </a:fld>
            <a:endParaRPr lang="en-GB" altLang="en-US"/>
          </a:p>
        </p:txBody>
      </p:sp>
    </p:spTree>
    <p:extLst>
      <p:ext uri="{BB962C8B-B14F-4D97-AF65-F5344CB8AC3E}">
        <p14:creationId xmlns:p14="http://schemas.microsoft.com/office/powerpoint/2010/main" val="2062313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2279137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726047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1943607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3592899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16635327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832184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2204972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27"/>
        <p:cNvGrpSpPr/>
        <p:nvPr/>
      </p:nvGrpSpPr>
      <p:grpSpPr>
        <a:xfrm>
          <a:off x="0" y="0"/>
          <a:ext cx="0" cy="0"/>
          <a:chOff x="0" y="0"/>
          <a:chExt cx="0" cy="0"/>
        </a:xfrm>
      </p:grpSpPr>
      <p:sp>
        <p:nvSpPr>
          <p:cNvPr id="31" name="Shape 31"/>
          <p:cNvSpPr txBox="1">
            <a:spLocks noGrp="1"/>
          </p:cNvSpPr>
          <p:nvPr>
            <p:ph type="sldNum" idx="12"/>
          </p:nvPr>
        </p:nvSpPr>
        <p:spPr>
          <a:xfrm>
            <a:off x="6553202" y="6416675"/>
            <a:ext cx="2133599" cy="244474"/>
          </a:xfrm>
          <a:prstGeom prst="rect">
            <a:avLst/>
          </a:prstGeom>
          <a:noFill/>
          <a:ln>
            <a:noFill/>
          </a:ln>
        </p:spPr>
        <p:txBody>
          <a:bodyPr lIns="45700" tIns="45700" rIns="45700" bIns="45700" anchor="ctr" anchorCtr="0">
            <a:noAutofit/>
          </a:bodyPr>
          <a:lstStyle/>
          <a:p>
            <a:fld id="{396BC85B-ED7B-BB4F-9079-378A2DEFB7E0}" type="slidenum">
              <a:rPr lang="en-US" smtClean="0"/>
              <a:t>‹#›</a:t>
            </a:fld>
            <a:endParaRPr lang="en-US"/>
          </a:p>
        </p:txBody>
      </p:sp>
    </p:spTree>
    <p:extLst>
      <p:ext uri="{BB962C8B-B14F-4D97-AF65-F5344CB8AC3E}">
        <p14:creationId xmlns:p14="http://schemas.microsoft.com/office/powerpoint/2010/main" val="15056900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Slide w/ People Thumbnails">
    <p:spTree>
      <p:nvGrpSpPr>
        <p:cNvPr id="1" name=""/>
        <p:cNvGrpSpPr/>
        <p:nvPr/>
      </p:nvGrpSpPr>
      <p:grpSpPr>
        <a:xfrm>
          <a:off x="0" y="0"/>
          <a:ext cx="0" cy="0"/>
          <a:chOff x="0" y="0"/>
          <a:chExt cx="0" cy="0"/>
        </a:xfrm>
      </p:grpSpPr>
      <p:sp>
        <p:nvSpPr>
          <p:cNvPr id="8" name="Title 1"/>
          <p:cNvSpPr>
            <a:spLocks noGrp="1"/>
          </p:cNvSpPr>
          <p:nvPr>
            <p:ph type="title"/>
          </p:nvPr>
        </p:nvSpPr>
        <p:spPr>
          <a:xfrm>
            <a:off x="1384385" y="4203192"/>
            <a:ext cx="7412166" cy="1359408"/>
          </a:xfrm>
        </p:spPr>
        <p:txBody>
          <a:bodyPr lIns="0" tIns="0" rIns="0" bIns="0" anchor="t"/>
          <a:lstStyle>
            <a:lvl1pPr algn="l">
              <a:defRPr sz="3000" b="1" cap="all"/>
            </a:lvl1pPr>
          </a:lstStyle>
          <a:p>
            <a:r>
              <a:rPr lang="en-US"/>
              <a:t>Click to edit Master title style</a:t>
            </a:r>
            <a:endParaRPr lang="en-US" dirty="0"/>
          </a:p>
        </p:txBody>
      </p:sp>
      <p:sp>
        <p:nvSpPr>
          <p:cNvPr id="9" name="Text Placeholder 2"/>
          <p:cNvSpPr>
            <a:spLocks noGrp="1"/>
          </p:cNvSpPr>
          <p:nvPr>
            <p:ph type="body" idx="1"/>
          </p:nvPr>
        </p:nvSpPr>
        <p:spPr>
          <a:xfrm>
            <a:off x="1408706" y="2717293"/>
            <a:ext cx="7387845" cy="1500187"/>
          </a:xfrm>
        </p:spPr>
        <p:txBody>
          <a:bodyPr lIns="0" tIns="0" rIns="0" bIns="0" anchor="b"/>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506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Content w/ Bottom Bar">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5513" y="6237288"/>
            <a:ext cx="6096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Title 1"/>
          <p:cNvSpPr>
            <a:spLocks noGrp="1"/>
          </p:cNvSpPr>
          <p:nvPr>
            <p:ph type="title"/>
          </p:nvPr>
        </p:nvSpPr>
        <p:spPr>
          <a:xfrm>
            <a:off x="656214" y="353568"/>
            <a:ext cx="8077830" cy="731838"/>
          </a:xfrm>
        </p:spPr>
        <p:txBody>
          <a:bodyPr lIns="0" tIns="0" rIns="0" bIns="0"/>
          <a:lstStyle>
            <a:lvl1pPr algn="l">
              <a:defRPr/>
            </a:lvl1pPr>
          </a:lstStyle>
          <a:p>
            <a:r>
              <a:rPr lang="en-US"/>
              <a:t>Click to edit Master title style</a:t>
            </a:r>
            <a:endParaRPr lang="en-US" dirty="0"/>
          </a:p>
        </p:txBody>
      </p:sp>
      <p:sp>
        <p:nvSpPr>
          <p:cNvPr id="5" name="Content Placeholder 2"/>
          <p:cNvSpPr>
            <a:spLocks noGrp="1"/>
          </p:cNvSpPr>
          <p:nvPr>
            <p:ph idx="1"/>
          </p:nvPr>
        </p:nvSpPr>
        <p:spPr>
          <a:xfrm>
            <a:off x="654690" y="1115568"/>
            <a:ext cx="8077830" cy="47137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2"/>
          <p:cNvSpPr>
            <a:spLocks noGrp="1"/>
          </p:cNvSpPr>
          <p:nvPr>
            <p:ph type="dt" sz="half" idx="10"/>
          </p:nvPr>
        </p:nvSpPr>
        <p:spPr>
          <a:xfrm>
            <a:off x="6640513" y="6386515"/>
            <a:ext cx="773112" cy="365125"/>
          </a:xfrm>
        </p:spPr>
        <p:txBody>
          <a:bodyPr/>
          <a:lstStyle>
            <a:lvl1pPr>
              <a:defRPr smtClean="0">
                <a:solidFill>
                  <a:schemeClr val="bg1"/>
                </a:solidFill>
              </a:defRPr>
            </a:lvl1pPr>
          </a:lstStyle>
          <a:p>
            <a:fld id="{F5961061-4770-2248-8829-429AB7FDB153}" type="datetimeFigureOut">
              <a:rPr lang="en-US" smtClean="0"/>
              <a:t>2/21/20</a:t>
            </a:fld>
            <a:endParaRPr lang="en-US"/>
          </a:p>
        </p:txBody>
      </p:sp>
      <p:sp>
        <p:nvSpPr>
          <p:cNvPr id="8" name="Footer Placeholder 5"/>
          <p:cNvSpPr>
            <a:spLocks noGrp="1"/>
          </p:cNvSpPr>
          <p:nvPr>
            <p:ph type="ftr" sz="quarter" idx="11"/>
          </p:nvPr>
        </p:nvSpPr>
        <p:spPr>
          <a:xfrm>
            <a:off x="4956175" y="6386515"/>
            <a:ext cx="1485900" cy="365125"/>
          </a:xfrm>
        </p:spPr>
        <p:txBody>
          <a:bodyPr/>
          <a:lstStyle>
            <a:lvl1pPr>
              <a:defRPr>
                <a:solidFill>
                  <a:schemeClr val="bg1"/>
                </a:solidFill>
              </a:defRPr>
            </a:lvl1pPr>
          </a:lstStyle>
          <a:p>
            <a:endParaRPr lang="en-US"/>
          </a:p>
        </p:txBody>
      </p:sp>
      <p:sp>
        <p:nvSpPr>
          <p:cNvPr id="9" name="Slide Number Placeholder 6"/>
          <p:cNvSpPr>
            <a:spLocks noGrp="1"/>
          </p:cNvSpPr>
          <p:nvPr>
            <p:ph type="sldNum" sz="quarter" idx="12"/>
          </p:nvPr>
        </p:nvSpPr>
        <p:spPr>
          <a:xfrm>
            <a:off x="7605714" y="6394452"/>
            <a:ext cx="768350" cy="365125"/>
          </a:xfrm>
        </p:spPr>
        <p:txBody>
          <a:bodyPr/>
          <a:lstStyle>
            <a:lvl1pPr>
              <a:defRPr>
                <a:solidFill>
                  <a:schemeClr val="bg1"/>
                </a:solidFill>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372704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828802"/>
            <a:ext cx="3808413" cy="42656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828802"/>
            <a:ext cx="3810000" cy="42656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A833D2-D5B4-3F40-B24B-8B3620FACFDF}"/>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DBA97A-25C6-1E45-900D-A80C085DF714}"/>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A7721F-FB86-1243-BF37-8730D0B1F0E3}"/>
              </a:ext>
            </a:extLst>
          </p:cNvPr>
          <p:cNvSpPr>
            <a:spLocks noGrp="1" noChangeArrowheads="1"/>
          </p:cNvSpPr>
          <p:nvPr>
            <p:ph type="sldNum" idx="12"/>
          </p:nvPr>
        </p:nvSpPr>
        <p:spPr>
          <a:ln/>
        </p:spPr>
        <p:txBody>
          <a:bodyPr/>
          <a:lstStyle>
            <a:lvl1pPr>
              <a:defRPr/>
            </a:lvl1pPr>
          </a:lstStyle>
          <a:p>
            <a:pPr>
              <a:defRPr/>
            </a:pPr>
            <a:fld id="{219E2901-DAB4-6E4E-B4BD-15A96E52EDD2}" type="slidenum">
              <a:rPr lang="en-GB" altLang="en-US"/>
              <a:pPr>
                <a:defRPr/>
              </a:pPr>
              <a:t>‹#›</a:t>
            </a:fld>
            <a:endParaRPr lang="en-GB" altLang="en-US"/>
          </a:p>
        </p:txBody>
      </p:sp>
    </p:spTree>
    <p:extLst>
      <p:ext uri="{BB962C8B-B14F-4D97-AF65-F5344CB8AC3E}">
        <p14:creationId xmlns:p14="http://schemas.microsoft.com/office/powerpoint/2010/main" val="2233745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9FEA-AB38-0E4F-A3FA-0C8F63D7014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29AB00C-72E3-7D47-B589-04D2799D938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33EB66A-386B-264F-954B-6B02CD053E40}"/>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5" name="Footer Placeholder 4">
            <a:extLst>
              <a:ext uri="{FF2B5EF4-FFF2-40B4-BE49-F238E27FC236}">
                <a16:creationId xmlns:a16="http://schemas.microsoft.com/office/drawing/2014/main" id="{8C597AA2-6014-EE4E-AEB1-803C75C61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9B978-49CE-4B47-8226-12E7BCD4D059}"/>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2352022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C53F-0415-9E46-8448-8A15081C4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E4A72-4B26-4548-9B57-1FA796180A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6D618-5AEA-A046-A5C3-02470FFAB4A8}"/>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5" name="Footer Placeholder 4">
            <a:extLst>
              <a:ext uri="{FF2B5EF4-FFF2-40B4-BE49-F238E27FC236}">
                <a16:creationId xmlns:a16="http://schemas.microsoft.com/office/drawing/2014/main" id="{72B057DC-C99B-D14F-8037-93539FC5F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CCBA2-CCC0-D94B-815F-6116370087FA}"/>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266405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30B4-FE17-BB4A-A06F-57CDAF4DF60C}"/>
              </a:ext>
            </a:extLst>
          </p:cNvPr>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603A0B6-BF5C-8740-9CF9-E344869D6E4D}"/>
              </a:ext>
            </a:extLst>
          </p:cNvPr>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3EFB84-A9B7-DB4B-8295-D99EA270AD4E}"/>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5" name="Footer Placeholder 4">
            <a:extLst>
              <a:ext uri="{FF2B5EF4-FFF2-40B4-BE49-F238E27FC236}">
                <a16:creationId xmlns:a16="http://schemas.microsoft.com/office/drawing/2014/main" id="{F690D6DC-5E95-3147-ADB4-A6FE42F54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5C098-53C1-E849-B618-20CEB7A177B0}"/>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158285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8855-B843-C945-A5F7-32FFA5FA4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7D6480-28A2-0E45-90FD-DDF15FAEF283}"/>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A408DB-C0C8-BF4C-AFEA-F83555BE36A8}"/>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4D04F-80BB-9F40-B4F6-AC1A6BDCF484}"/>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6" name="Footer Placeholder 5">
            <a:extLst>
              <a:ext uri="{FF2B5EF4-FFF2-40B4-BE49-F238E27FC236}">
                <a16:creationId xmlns:a16="http://schemas.microsoft.com/office/drawing/2014/main" id="{8342D38C-CF85-5244-A716-17B6024D6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55495-7690-CB47-A4FA-E0645DE9C423}"/>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341479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0F87-FE45-FF4D-8A07-D9A82B1E074B}"/>
              </a:ext>
            </a:extLst>
          </p:cNvPr>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658158-066D-9C44-8F14-6483B491D451}"/>
              </a:ext>
            </a:extLst>
          </p:cNvPr>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B18799A-3262-034D-B454-BCE5001074BC}"/>
              </a:ext>
            </a:extLst>
          </p:cNvPr>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60CADD-5705-024F-9BE4-6415BC8D4A23}"/>
              </a:ext>
            </a:extLst>
          </p:cNvPr>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59AFD0F-0C21-1B42-8B78-1310E0A40B0D}"/>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8C9DCC-5339-9347-A3B3-2B4BCBE70D76}"/>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8" name="Footer Placeholder 7">
            <a:extLst>
              <a:ext uri="{FF2B5EF4-FFF2-40B4-BE49-F238E27FC236}">
                <a16:creationId xmlns:a16="http://schemas.microsoft.com/office/drawing/2014/main" id="{844AD271-36AB-E648-9DD6-EF8414371D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DC32EC-5094-8644-A8E3-986003C60D72}"/>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720106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ECBD-D006-6447-9E02-FB3494A597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9FE1F7-D97B-894A-8239-E39B2C252EC3}"/>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4" name="Footer Placeholder 3">
            <a:extLst>
              <a:ext uri="{FF2B5EF4-FFF2-40B4-BE49-F238E27FC236}">
                <a16:creationId xmlns:a16="http://schemas.microsoft.com/office/drawing/2014/main" id="{211132B1-6A4C-E740-97EF-47A5C8877C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C3DCA7-7F64-D540-986D-41B91F18946F}"/>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932557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08AC32-BA73-EA40-A27D-C569F69162BE}"/>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3" name="Footer Placeholder 2">
            <a:extLst>
              <a:ext uri="{FF2B5EF4-FFF2-40B4-BE49-F238E27FC236}">
                <a16:creationId xmlns:a16="http://schemas.microsoft.com/office/drawing/2014/main" id="{DFD5E8DF-CBE2-834F-8391-090D4E0973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4FB4E5-2143-2546-AE82-4E02961C9F70}"/>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539484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D558-CB71-0B44-98DB-94C3CE570DEE}"/>
              </a:ext>
            </a:extLst>
          </p:cNvPr>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84D0DDD-3F70-1A4B-B4BC-EEF560BB164F}"/>
              </a:ext>
            </a:extLst>
          </p:cNvPr>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4BF768-0942-9A45-9638-C1DD9B6504AD}"/>
              </a:ext>
            </a:extLst>
          </p:cNvPr>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A1E70A7-32FF-334F-BC50-78F4F1526F63}"/>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6" name="Footer Placeholder 5">
            <a:extLst>
              <a:ext uri="{FF2B5EF4-FFF2-40B4-BE49-F238E27FC236}">
                <a16:creationId xmlns:a16="http://schemas.microsoft.com/office/drawing/2014/main" id="{9EFEC996-CEE2-2E49-A844-0F6D0711D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77B36E-58C1-434F-85F4-5116E6F8BCC5}"/>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561811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49AF-60E9-584D-91E2-77C20DFC4DC9}"/>
              </a:ext>
            </a:extLst>
          </p:cNvPr>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F8C75A-D5BF-4F4C-9BBF-B54059956B3F}"/>
              </a:ext>
            </a:extLst>
          </p:cNvPr>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FDD17A8-A95A-B949-87DD-8019D2CA6AD5}"/>
              </a:ext>
            </a:extLst>
          </p:cNvPr>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E410088-F400-6041-A3A9-4DE0D1290591}"/>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6" name="Footer Placeholder 5">
            <a:extLst>
              <a:ext uri="{FF2B5EF4-FFF2-40B4-BE49-F238E27FC236}">
                <a16:creationId xmlns:a16="http://schemas.microsoft.com/office/drawing/2014/main" id="{CC8CC18C-2CBA-3246-866B-751D151FCD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E68D8-2073-4F4B-B620-CF3B7906258B}"/>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9048334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5032-0B0E-C44A-9E02-E1C6F9B549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22021A-B133-AD4E-9B0F-9FE72082CF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16EE2-A276-9048-886D-DD5032EC8DDE}"/>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5" name="Footer Placeholder 4">
            <a:extLst>
              <a:ext uri="{FF2B5EF4-FFF2-40B4-BE49-F238E27FC236}">
                <a16:creationId xmlns:a16="http://schemas.microsoft.com/office/drawing/2014/main" id="{5072221C-A798-D442-A474-4DADA587A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F2625-C8AC-CE4E-B7BA-0EBB604A2A05}"/>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823845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4C7E71-4C8A-2E46-AA7E-FA01DF9F9CFE}"/>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C7278D-D7DB-874C-973F-151AF1057B70}"/>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734FD40-CA81-DB4F-ABEF-9C137AC6BBAB}"/>
              </a:ext>
            </a:extLst>
          </p:cNvPr>
          <p:cNvSpPr>
            <a:spLocks noGrp="1" noChangeArrowheads="1"/>
          </p:cNvSpPr>
          <p:nvPr>
            <p:ph type="sldNum" idx="12"/>
          </p:nvPr>
        </p:nvSpPr>
        <p:spPr>
          <a:ln/>
        </p:spPr>
        <p:txBody>
          <a:bodyPr/>
          <a:lstStyle>
            <a:lvl1pPr>
              <a:defRPr/>
            </a:lvl1pPr>
          </a:lstStyle>
          <a:p>
            <a:pPr>
              <a:defRPr/>
            </a:pPr>
            <a:fld id="{4593CEDC-C3EC-E144-B912-4618413BD99D}" type="slidenum">
              <a:rPr lang="en-GB" altLang="en-US"/>
              <a:pPr>
                <a:defRPr/>
              </a:pPr>
              <a:t>‹#›</a:t>
            </a:fld>
            <a:endParaRPr lang="en-GB" altLang="en-US"/>
          </a:p>
        </p:txBody>
      </p:sp>
    </p:spTree>
    <p:extLst>
      <p:ext uri="{BB962C8B-B14F-4D97-AF65-F5344CB8AC3E}">
        <p14:creationId xmlns:p14="http://schemas.microsoft.com/office/powerpoint/2010/main" val="28205528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95D582-BDE5-B041-B0E7-C0D500BF7210}"/>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E3F400-6A97-484D-85BF-46ED9D664CA8}"/>
              </a:ext>
            </a:extLst>
          </p:cNvPr>
          <p:cNvSpPr>
            <a:spLocks noGrp="1"/>
          </p:cNvSpPr>
          <p:nvPr>
            <p:ph type="body" orient="vert" idx="1"/>
          </p:nvPr>
        </p:nvSpPr>
        <p:spPr>
          <a:xfrm>
            <a:off x="628651"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4ED4E-0980-2A4B-A6AA-F7466C668F38}"/>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5" name="Footer Placeholder 4">
            <a:extLst>
              <a:ext uri="{FF2B5EF4-FFF2-40B4-BE49-F238E27FC236}">
                <a16:creationId xmlns:a16="http://schemas.microsoft.com/office/drawing/2014/main" id="{E5CECD43-3B8C-1443-8EDE-45869D27C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FE63F-2986-A745-A64D-1AFBAB43A779}"/>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87974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2977449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21193192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899050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28407943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2815937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3758890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20698928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35833909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2811759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273F7DA-CE96-F145-A99C-647290FD9CC8}"/>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C14BDC-1949-2442-8B39-458175EA823F}"/>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A89DA9-4020-9C43-9BCC-E1636BDADAA3}"/>
              </a:ext>
            </a:extLst>
          </p:cNvPr>
          <p:cNvSpPr>
            <a:spLocks noGrp="1" noChangeArrowheads="1"/>
          </p:cNvSpPr>
          <p:nvPr>
            <p:ph type="sldNum" idx="12"/>
          </p:nvPr>
        </p:nvSpPr>
        <p:spPr>
          <a:ln/>
        </p:spPr>
        <p:txBody>
          <a:bodyPr/>
          <a:lstStyle>
            <a:lvl1pPr>
              <a:defRPr/>
            </a:lvl1pPr>
          </a:lstStyle>
          <a:p>
            <a:pPr>
              <a:defRPr/>
            </a:pPr>
            <a:fld id="{982CECEF-3526-4547-BB1B-332972E932DE}" type="slidenum">
              <a:rPr lang="en-GB" altLang="en-US"/>
              <a:pPr>
                <a:defRPr/>
              </a:pPr>
              <a:t>‹#›</a:t>
            </a:fld>
            <a:endParaRPr lang="en-GB" altLang="en-US"/>
          </a:p>
        </p:txBody>
      </p:sp>
    </p:spTree>
    <p:extLst>
      <p:ext uri="{BB962C8B-B14F-4D97-AF65-F5344CB8AC3E}">
        <p14:creationId xmlns:p14="http://schemas.microsoft.com/office/powerpoint/2010/main" val="1944541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9276859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5961061-4770-2248-8829-429AB7FDB153}" type="datetimeFigureOut">
              <a:rPr lang="en-US" smtClean="0"/>
              <a:t>2/21/20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9420527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27"/>
        <p:cNvGrpSpPr/>
        <p:nvPr/>
      </p:nvGrpSpPr>
      <p:grpSpPr>
        <a:xfrm>
          <a:off x="0" y="0"/>
          <a:ext cx="0" cy="0"/>
          <a:chOff x="0" y="0"/>
          <a:chExt cx="0" cy="0"/>
        </a:xfrm>
      </p:grpSpPr>
      <p:sp>
        <p:nvSpPr>
          <p:cNvPr id="31" name="Shape 31"/>
          <p:cNvSpPr txBox="1">
            <a:spLocks noGrp="1"/>
          </p:cNvSpPr>
          <p:nvPr>
            <p:ph type="sldNum" idx="12"/>
          </p:nvPr>
        </p:nvSpPr>
        <p:spPr>
          <a:xfrm>
            <a:off x="6553202" y="6416675"/>
            <a:ext cx="2133599" cy="244474"/>
          </a:xfrm>
          <a:prstGeom prst="rect">
            <a:avLst/>
          </a:prstGeom>
          <a:noFill/>
          <a:ln>
            <a:noFill/>
          </a:ln>
        </p:spPr>
        <p:txBody>
          <a:bodyPr lIns="45700" tIns="45700" rIns="45700" bIns="45700" anchor="ctr" anchorCtr="0">
            <a:noAutofit/>
          </a:bodyPr>
          <a:lstStyle/>
          <a:p>
            <a:fld id="{396BC85B-ED7B-BB4F-9079-378A2DEFB7E0}" type="slidenum">
              <a:rPr lang="en-US" smtClean="0"/>
              <a:t>‹#›</a:t>
            </a:fld>
            <a:endParaRPr lang="en-US"/>
          </a:p>
        </p:txBody>
      </p:sp>
    </p:spTree>
    <p:extLst>
      <p:ext uri="{BB962C8B-B14F-4D97-AF65-F5344CB8AC3E}">
        <p14:creationId xmlns:p14="http://schemas.microsoft.com/office/powerpoint/2010/main" val="427153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Slide w/ People Thumbnails">
    <p:spTree>
      <p:nvGrpSpPr>
        <p:cNvPr id="1" name=""/>
        <p:cNvGrpSpPr/>
        <p:nvPr/>
      </p:nvGrpSpPr>
      <p:grpSpPr>
        <a:xfrm>
          <a:off x="0" y="0"/>
          <a:ext cx="0" cy="0"/>
          <a:chOff x="0" y="0"/>
          <a:chExt cx="0" cy="0"/>
        </a:xfrm>
      </p:grpSpPr>
      <p:sp>
        <p:nvSpPr>
          <p:cNvPr id="8" name="Title 1"/>
          <p:cNvSpPr>
            <a:spLocks noGrp="1"/>
          </p:cNvSpPr>
          <p:nvPr>
            <p:ph type="title"/>
          </p:nvPr>
        </p:nvSpPr>
        <p:spPr>
          <a:xfrm>
            <a:off x="1384385" y="4203192"/>
            <a:ext cx="7412166" cy="1359408"/>
          </a:xfrm>
        </p:spPr>
        <p:txBody>
          <a:bodyPr lIns="0" tIns="0" rIns="0" bIns="0" anchor="t"/>
          <a:lstStyle>
            <a:lvl1pPr algn="l">
              <a:defRPr sz="3000" b="1" cap="all"/>
            </a:lvl1pPr>
          </a:lstStyle>
          <a:p>
            <a:r>
              <a:rPr lang="en-US"/>
              <a:t>Click to edit Master title style</a:t>
            </a:r>
            <a:endParaRPr lang="en-US" dirty="0"/>
          </a:p>
        </p:txBody>
      </p:sp>
      <p:sp>
        <p:nvSpPr>
          <p:cNvPr id="9" name="Text Placeholder 2"/>
          <p:cNvSpPr>
            <a:spLocks noGrp="1"/>
          </p:cNvSpPr>
          <p:nvPr>
            <p:ph type="body" idx="1"/>
          </p:nvPr>
        </p:nvSpPr>
        <p:spPr>
          <a:xfrm>
            <a:off x="1408706" y="2717293"/>
            <a:ext cx="7387845" cy="1500187"/>
          </a:xfrm>
        </p:spPr>
        <p:txBody>
          <a:bodyPr lIns="0" tIns="0" rIns="0" bIns="0" anchor="b"/>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91094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and Content w/ Bottom Bar">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5513" y="6237288"/>
            <a:ext cx="6096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Title 1"/>
          <p:cNvSpPr>
            <a:spLocks noGrp="1"/>
          </p:cNvSpPr>
          <p:nvPr>
            <p:ph type="title"/>
          </p:nvPr>
        </p:nvSpPr>
        <p:spPr>
          <a:xfrm>
            <a:off x="656214" y="353568"/>
            <a:ext cx="8077830" cy="731838"/>
          </a:xfrm>
        </p:spPr>
        <p:txBody>
          <a:bodyPr lIns="0" tIns="0" rIns="0" bIns="0"/>
          <a:lstStyle>
            <a:lvl1pPr algn="l">
              <a:defRPr/>
            </a:lvl1pPr>
          </a:lstStyle>
          <a:p>
            <a:r>
              <a:rPr lang="en-US"/>
              <a:t>Click to edit Master title style</a:t>
            </a:r>
            <a:endParaRPr lang="en-US" dirty="0"/>
          </a:p>
        </p:txBody>
      </p:sp>
      <p:sp>
        <p:nvSpPr>
          <p:cNvPr id="5" name="Content Placeholder 2"/>
          <p:cNvSpPr>
            <a:spLocks noGrp="1"/>
          </p:cNvSpPr>
          <p:nvPr>
            <p:ph idx="1"/>
          </p:nvPr>
        </p:nvSpPr>
        <p:spPr>
          <a:xfrm>
            <a:off x="654690" y="1115568"/>
            <a:ext cx="8077830" cy="47137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2"/>
          <p:cNvSpPr>
            <a:spLocks noGrp="1"/>
          </p:cNvSpPr>
          <p:nvPr>
            <p:ph type="dt" sz="half" idx="10"/>
          </p:nvPr>
        </p:nvSpPr>
        <p:spPr>
          <a:xfrm>
            <a:off x="6640513" y="6386515"/>
            <a:ext cx="773112" cy="365125"/>
          </a:xfrm>
        </p:spPr>
        <p:txBody>
          <a:bodyPr/>
          <a:lstStyle>
            <a:lvl1pPr>
              <a:defRPr smtClean="0">
                <a:solidFill>
                  <a:schemeClr val="bg1"/>
                </a:solidFill>
              </a:defRPr>
            </a:lvl1pPr>
          </a:lstStyle>
          <a:p>
            <a:fld id="{F5961061-4770-2248-8829-429AB7FDB153}" type="datetimeFigureOut">
              <a:rPr lang="en-US" smtClean="0"/>
              <a:t>2/21/20</a:t>
            </a:fld>
            <a:endParaRPr lang="en-US"/>
          </a:p>
        </p:txBody>
      </p:sp>
      <p:sp>
        <p:nvSpPr>
          <p:cNvPr id="8" name="Footer Placeholder 5"/>
          <p:cNvSpPr>
            <a:spLocks noGrp="1"/>
          </p:cNvSpPr>
          <p:nvPr>
            <p:ph type="ftr" sz="quarter" idx="11"/>
          </p:nvPr>
        </p:nvSpPr>
        <p:spPr>
          <a:xfrm>
            <a:off x="4956175" y="6386515"/>
            <a:ext cx="1485900" cy="365125"/>
          </a:xfrm>
        </p:spPr>
        <p:txBody>
          <a:bodyPr/>
          <a:lstStyle>
            <a:lvl1pPr>
              <a:defRPr>
                <a:solidFill>
                  <a:schemeClr val="bg1"/>
                </a:solidFill>
              </a:defRPr>
            </a:lvl1pPr>
          </a:lstStyle>
          <a:p>
            <a:endParaRPr lang="en-US"/>
          </a:p>
        </p:txBody>
      </p:sp>
      <p:sp>
        <p:nvSpPr>
          <p:cNvPr id="9" name="Slide Number Placeholder 6"/>
          <p:cNvSpPr>
            <a:spLocks noGrp="1"/>
          </p:cNvSpPr>
          <p:nvPr>
            <p:ph type="sldNum" sz="quarter" idx="12"/>
          </p:nvPr>
        </p:nvSpPr>
        <p:spPr>
          <a:xfrm>
            <a:off x="7605714" y="6394452"/>
            <a:ext cx="768350" cy="365125"/>
          </a:xfrm>
        </p:spPr>
        <p:txBody>
          <a:bodyPr/>
          <a:lstStyle>
            <a:lvl1pPr>
              <a:defRPr>
                <a:solidFill>
                  <a:schemeClr val="bg1"/>
                </a:solidFill>
              </a:defRPr>
            </a:lvl1pPr>
          </a:lstStyle>
          <a:p>
            <a:fld id="{396BC85B-ED7B-BB4F-9079-378A2DEFB7E0}" type="slidenum">
              <a:rPr lang="en-US" smtClean="0"/>
              <a:t>‹#›</a:t>
            </a:fld>
            <a:endParaRPr lang="en-US"/>
          </a:p>
        </p:txBody>
      </p:sp>
    </p:spTree>
    <p:extLst>
      <p:ext uri="{BB962C8B-B14F-4D97-AF65-F5344CB8AC3E}">
        <p14:creationId xmlns:p14="http://schemas.microsoft.com/office/powerpoint/2010/main" val="791842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2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CC04095F-8D5B-034F-8BC2-BA7B2F2E4F77}"/>
              </a:ext>
            </a:extLst>
          </p:cNvPr>
          <p:cNvSpPr>
            <a:spLocks noGrp="1" noChangeArrowheads="1"/>
          </p:cNvSpPr>
          <p:nvPr>
            <p:ph type="dt" sz="half" idx="10"/>
          </p:nvPr>
        </p:nvSpPr>
        <p:spPr/>
        <p:txBody>
          <a:bodyPr/>
          <a:lstStyle>
            <a:lvl1pPr defTabSz="342900">
              <a:defRPr>
                <a:latin typeface="Arial" charset="0"/>
              </a:defRPr>
            </a:lvl1pPr>
          </a:lstStyle>
          <a:p>
            <a:pPr>
              <a:defRPr/>
            </a:pPr>
            <a:fld id="{1DE0010F-5118-CA43-A440-074D9A361779}" type="datetime1">
              <a:rPr lang="en-US" altLang="en-US"/>
              <a:pPr>
                <a:defRPr/>
              </a:pPr>
              <a:t>2/21/20</a:t>
            </a:fld>
            <a:endParaRPr lang="en-US" altLang="en-US"/>
          </a:p>
        </p:txBody>
      </p:sp>
      <p:sp>
        <p:nvSpPr>
          <p:cNvPr id="5" name="Rectangle 5">
            <a:extLst>
              <a:ext uri="{FF2B5EF4-FFF2-40B4-BE49-F238E27FC236}">
                <a16:creationId xmlns:a16="http://schemas.microsoft.com/office/drawing/2014/main" id="{D12EDD56-B4E2-F84B-A56C-5EFDBE9E591C}"/>
              </a:ext>
            </a:extLst>
          </p:cNvPr>
          <p:cNvSpPr>
            <a:spLocks noGrp="1" noChangeArrowheads="1"/>
          </p:cNvSpPr>
          <p:nvPr>
            <p:ph type="ftr" sz="quarter" idx="11"/>
          </p:nvPr>
        </p:nvSpPr>
        <p:spPr/>
        <p:txBody>
          <a:bodyPr/>
          <a:lstStyle>
            <a:lvl1pPr defTabSz="342900">
              <a:defRPr/>
            </a:lvl1pPr>
          </a:lstStyle>
          <a:p>
            <a:pPr>
              <a:defRPr/>
            </a:pPr>
            <a:endParaRPr lang="en-US"/>
          </a:p>
        </p:txBody>
      </p:sp>
      <p:sp>
        <p:nvSpPr>
          <p:cNvPr id="6" name="Rectangle 6">
            <a:extLst>
              <a:ext uri="{FF2B5EF4-FFF2-40B4-BE49-F238E27FC236}">
                <a16:creationId xmlns:a16="http://schemas.microsoft.com/office/drawing/2014/main" id="{651D7BB0-AA78-774C-9FE0-641338511E67}"/>
              </a:ext>
            </a:extLst>
          </p:cNvPr>
          <p:cNvSpPr>
            <a:spLocks noGrp="1" noChangeArrowheads="1"/>
          </p:cNvSpPr>
          <p:nvPr>
            <p:ph type="sldNum" sz="quarter" idx="12"/>
          </p:nvPr>
        </p:nvSpPr>
        <p:spPr/>
        <p:txBody>
          <a:bodyPr/>
          <a:lstStyle>
            <a:lvl1pPr defTabSz="342900">
              <a:defRPr/>
            </a:lvl1pPr>
          </a:lstStyle>
          <a:p>
            <a:pPr>
              <a:defRPr/>
            </a:pPr>
            <a:fld id="{842FB45B-83DF-6D45-898E-8839B5BB7C83}" type="slidenum">
              <a:rPr lang="en-US" altLang="en-US"/>
              <a:pPr>
                <a:defRPr/>
              </a:pPr>
              <a:t>‹#›</a:t>
            </a:fld>
            <a:endParaRPr lang="en-US" altLang="en-US"/>
          </a:p>
        </p:txBody>
      </p:sp>
    </p:spTree>
    <p:extLst>
      <p:ext uri="{BB962C8B-B14F-4D97-AF65-F5344CB8AC3E}">
        <p14:creationId xmlns:p14="http://schemas.microsoft.com/office/powerpoint/2010/main" val="26364612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B5D984-BE61-8F4C-98A7-E777F1D40319}"/>
              </a:ext>
            </a:extLst>
          </p:cNvPr>
          <p:cNvSpPr>
            <a:spLocks noGrp="1" noChangeArrowheads="1"/>
          </p:cNvSpPr>
          <p:nvPr>
            <p:ph type="dt" sz="half" idx="10"/>
          </p:nvPr>
        </p:nvSpPr>
        <p:spPr/>
        <p:txBody>
          <a:bodyPr/>
          <a:lstStyle>
            <a:lvl1pPr defTabSz="342900">
              <a:defRPr>
                <a:latin typeface="Arial" charset="0"/>
              </a:defRPr>
            </a:lvl1pPr>
          </a:lstStyle>
          <a:p>
            <a:pPr>
              <a:defRPr/>
            </a:pPr>
            <a:fld id="{877F2F2A-80AF-FA4B-9967-D47676956A58}" type="datetime1">
              <a:rPr lang="en-US" altLang="en-US"/>
              <a:pPr>
                <a:defRPr/>
              </a:pPr>
              <a:t>2/21/20</a:t>
            </a:fld>
            <a:endParaRPr lang="en-US" altLang="en-US"/>
          </a:p>
        </p:txBody>
      </p:sp>
      <p:sp>
        <p:nvSpPr>
          <p:cNvPr id="5" name="Rectangle 5">
            <a:extLst>
              <a:ext uri="{FF2B5EF4-FFF2-40B4-BE49-F238E27FC236}">
                <a16:creationId xmlns:a16="http://schemas.microsoft.com/office/drawing/2014/main" id="{3FFBD29C-1194-3843-BB82-B6D8CF1E2045}"/>
              </a:ext>
            </a:extLst>
          </p:cNvPr>
          <p:cNvSpPr>
            <a:spLocks noGrp="1" noChangeArrowheads="1"/>
          </p:cNvSpPr>
          <p:nvPr>
            <p:ph type="ftr" sz="quarter" idx="11"/>
          </p:nvPr>
        </p:nvSpPr>
        <p:spPr/>
        <p:txBody>
          <a:bodyPr/>
          <a:lstStyle>
            <a:lvl1pPr defTabSz="342900">
              <a:defRPr/>
            </a:lvl1pPr>
          </a:lstStyle>
          <a:p>
            <a:pPr>
              <a:defRPr/>
            </a:pPr>
            <a:endParaRPr lang="en-US"/>
          </a:p>
        </p:txBody>
      </p:sp>
      <p:sp>
        <p:nvSpPr>
          <p:cNvPr id="6" name="Rectangle 6">
            <a:extLst>
              <a:ext uri="{FF2B5EF4-FFF2-40B4-BE49-F238E27FC236}">
                <a16:creationId xmlns:a16="http://schemas.microsoft.com/office/drawing/2014/main" id="{179BFD05-8B3C-9A4B-91D6-37DFAF9F55D0}"/>
              </a:ext>
            </a:extLst>
          </p:cNvPr>
          <p:cNvSpPr>
            <a:spLocks noGrp="1" noChangeArrowheads="1"/>
          </p:cNvSpPr>
          <p:nvPr>
            <p:ph type="sldNum" sz="quarter" idx="12"/>
          </p:nvPr>
        </p:nvSpPr>
        <p:spPr/>
        <p:txBody>
          <a:bodyPr/>
          <a:lstStyle>
            <a:lvl1pPr defTabSz="342900">
              <a:defRPr/>
            </a:lvl1pPr>
          </a:lstStyle>
          <a:p>
            <a:pPr>
              <a:defRPr/>
            </a:pPr>
            <a:fld id="{BCE8312D-4BA1-9A46-A6AE-CE1CA3EF32BF}" type="slidenum">
              <a:rPr lang="en-US" altLang="en-US"/>
              <a:pPr>
                <a:defRPr/>
              </a:pPr>
              <a:t>‹#›</a:t>
            </a:fld>
            <a:endParaRPr lang="en-US" altLang="en-US"/>
          </a:p>
        </p:txBody>
      </p:sp>
    </p:spTree>
    <p:extLst>
      <p:ext uri="{BB962C8B-B14F-4D97-AF65-F5344CB8AC3E}">
        <p14:creationId xmlns:p14="http://schemas.microsoft.com/office/powerpoint/2010/main" val="573229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9FC06966-1A91-0743-9484-50C80E63C36F}"/>
              </a:ext>
            </a:extLst>
          </p:cNvPr>
          <p:cNvSpPr>
            <a:spLocks noGrp="1" noChangeArrowheads="1"/>
          </p:cNvSpPr>
          <p:nvPr>
            <p:ph type="dt" sz="half" idx="10"/>
          </p:nvPr>
        </p:nvSpPr>
        <p:spPr/>
        <p:txBody>
          <a:bodyPr/>
          <a:lstStyle>
            <a:lvl1pPr defTabSz="342900">
              <a:defRPr>
                <a:latin typeface="Arial" charset="0"/>
              </a:defRPr>
            </a:lvl1pPr>
          </a:lstStyle>
          <a:p>
            <a:pPr>
              <a:defRPr/>
            </a:pPr>
            <a:fld id="{A3E96CE2-85BA-0340-92F6-3CB0F6F431E8}" type="datetime1">
              <a:rPr lang="en-US" altLang="en-US"/>
              <a:pPr>
                <a:defRPr/>
              </a:pPr>
              <a:t>2/21/20</a:t>
            </a:fld>
            <a:endParaRPr lang="en-US" altLang="en-US"/>
          </a:p>
        </p:txBody>
      </p:sp>
      <p:sp>
        <p:nvSpPr>
          <p:cNvPr id="5" name="Rectangle 5">
            <a:extLst>
              <a:ext uri="{FF2B5EF4-FFF2-40B4-BE49-F238E27FC236}">
                <a16:creationId xmlns:a16="http://schemas.microsoft.com/office/drawing/2014/main" id="{27C864FC-3B51-784C-A862-0EC0403FA027}"/>
              </a:ext>
            </a:extLst>
          </p:cNvPr>
          <p:cNvSpPr>
            <a:spLocks noGrp="1" noChangeArrowheads="1"/>
          </p:cNvSpPr>
          <p:nvPr>
            <p:ph type="ftr" sz="quarter" idx="11"/>
          </p:nvPr>
        </p:nvSpPr>
        <p:spPr/>
        <p:txBody>
          <a:bodyPr/>
          <a:lstStyle>
            <a:lvl1pPr defTabSz="342900">
              <a:defRPr/>
            </a:lvl1pPr>
          </a:lstStyle>
          <a:p>
            <a:pPr>
              <a:defRPr/>
            </a:pPr>
            <a:endParaRPr lang="en-US"/>
          </a:p>
        </p:txBody>
      </p:sp>
      <p:sp>
        <p:nvSpPr>
          <p:cNvPr id="6" name="Rectangle 6">
            <a:extLst>
              <a:ext uri="{FF2B5EF4-FFF2-40B4-BE49-F238E27FC236}">
                <a16:creationId xmlns:a16="http://schemas.microsoft.com/office/drawing/2014/main" id="{CBD73443-D66F-AF47-A512-2A284A3FF00A}"/>
              </a:ext>
            </a:extLst>
          </p:cNvPr>
          <p:cNvSpPr>
            <a:spLocks noGrp="1" noChangeArrowheads="1"/>
          </p:cNvSpPr>
          <p:nvPr>
            <p:ph type="sldNum" sz="quarter" idx="12"/>
          </p:nvPr>
        </p:nvSpPr>
        <p:spPr/>
        <p:txBody>
          <a:bodyPr/>
          <a:lstStyle>
            <a:lvl1pPr defTabSz="342900">
              <a:defRPr/>
            </a:lvl1pPr>
          </a:lstStyle>
          <a:p>
            <a:pPr>
              <a:defRPr/>
            </a:pPr>
            <a:fld id="{1271C9B9-4ACB-0B43-91D8-0552E939F9A4}" type="slidenum">
              <a:rPr lang="en-US" altLang="en-US"/>
              <a:pPr>
                <a:defRPr/>
              </a:pPr>
              <a:t>‹#›</a:t>
            </a:fld>
            <a:endParaRPr lang="en-US" altLang="en-US"/>
          </a:p>
        </p:txBody>
      </p:sp>
    </p:spTree>
    <p:extLst>
      <p:ext uri="{BB962C8B-B14F-4D97-AF65-F5344CB8AC3E}">
        <p14:creationId xmlns:p14="http://schemas.microsoft.com/office/powerpoint/2010/main" val="1123885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9FE6F3-F09A-524F-9ACD-94FB8E865767}"/>
              </a:ext>
            </a:extLst>
          </p:cNvPr>
          <p:cNvSpPr>
            <a:spLocks noGrp="1" noChangeArrowheads="1"/>
          </p:cNvSpPr>
          <p:nvPr>
            <p:ph type="dt" sz="half" idx="10"/>
          </p:nvPr>
        </p:nvSpPr>
        <p:spPr/>
        <p:txBody>
          <a:bodyPr/>
          <a:lstStyle>
            <a:lvl1pPr defTabSz="342900">
              <a:defRPr>
                <a:latin typeface="Arial" charset="0"/>
              </a:defRPr>
            </a:lvl1pPr>
          </a:lstStyle>
          <a:p>
            <a:pPr>
              <a:defRPr/>
            </a:pPr>
            <a:fld id="{752A42D2-F77A-1640-8400-A99A9B42E47B}" type="datetime1">
              <a:rPr lang="en-US" altLang="en-US"/>
              <a:pPr>
                <a:defRPr/>
              </a:pPr>
              <a:t>2/21/20</a:t>
            </a:fld>
            <a:endParaRPr lang="en-US" altLang="en-US"/>
          </a:p>
        </p:txBody>
      </p:sp>
      <p:sp>
        <p:nvSpPr>
          <p:cNvPr id="6" name="Footer Placeholder 5">
            <a:extLst>
              <a:ext uri="{FF2B5EF4-FFF2-40B4-BE49-F238E27FC236}">
                <a16:creationId xmlns:a16="http://schemas.microsoft.com/office/drawing/2014/main" id="{282C9F8E-97C6-7F4E-8CDA-E7AF491B9B0D}"/>
              </a:ext>
            </a:extLst>
          </p:cNvPr>
          <p:cNvSpPr>
            <a:spLocks noGrp="1" noChangeArrowheads="1"/>
          </p:cNvSpPr>
          <p:nvPr>
            <p:ph type="ftr" sz="quarter" idx="11"/>
          </p:nvPr>
        </p:nvSpPr>
        <p:spPr/>
        <p:txBody>
          <a:bodyPr/>
          <a:lstStyle>
            <a:lvl1pPr defTabSz="342900">
              <a:defRPr/>
            </a:lvl1pPr>
          </a:lstStyle>
          <a:p>
            <a:pPr>
              <a:defRPr/>
            </a:pPr>
            <a:endParaRPr lang="en-US"/>
          </a:p>
        </p:txBody>
      </p:sp>
      <p:sp>
        <p:nvSpPr>
          <p:cNvPr id="7" name="Slide Number Placeholder 6">
            <a:extLst>
              <a:ext uri="{FF2B5EF4-FFF2-40B4-BE49-F238E27FC236}">
                <a16:creationId xmlns:a16="http://schemas.microsoft.com/office/drawing/2014/main" id="{2D865E9E-4CE6-C441-AF70-3F33F1C41E7C}"/>
              </a:ext>
            </a:extLst>
          </p:cNvPr>
          <p:cNvSpPr>
            <a:spLocks noGrp="1" noChangeArrowheads="1"/>
          </p:cNvSpPr>
          <p:nvPr>
            <p:ph type="sldNum" sz="quarter" idx="12"/>
          </p:nvPr>
        </p:nvSpPr>
        <p:spPr/>
        <p:txBody>
          <a:bodyPr/>
          <a:lstStyle>
            <a:lvl1pPr defTabSz="342900">
              <a:defRPr/>
            </a:lvl1pPr>
          </a:lstStyle>
          <a:p>
            <a:pPr>
              <a:defRPr/>
            </a:pPr>
            <a:fld id="{CB138B7D-30EA-6D49-8740-F92662582416}" type="slidenum">
              <a:rPr lang="en-US" altLang="en-US"/>
              <a:pPr>
                <a:defRPr/>
              </a:pPr>
              <a:t>‹#›</a:t>
            </a:fld>
            <a:endParaRPr lang="en-US" altLang="en-US"/>
          </a:p>
        </p:txBody>
      </p:sp>
    </p:spTree>
    <p:extLst>
      <p:ext uri="{BB962C8B-B14F-4D97-AF65-F5344CB8AC3E}">
        <p14:creationId xmlns:p14="http://schemas.microsoft.com/office/powerpoint/2010/main" val="2963287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0B6746-DEAB-8C47-BD34-AF3C933BF99A}"/>
              </a:ext>
            </a:extLst>
          </p:cNvPr>
          <p:cNvSpPr>
            <a:spLocks noGrp="1" noChangeArrowheads="1"/>
          </p:cNvSpPr>
          <p:nvPr>
            <p:ph type="dt" sz="half" idx="10"/>
          </p:nvPr>
        </p:nvSpPr>
        <p:spPr/>
        <p:txBody>
          <a:bodyPr/>
          <a:lstStyle>
            <a:lvl1pPr defTabSz="342900">
              <a:defRPr>
                <a:latin typeface="Arial" charset="0"/>
              </a:defRPr>
            </a:lvl1pPr>
          </a:lstStyle>
          <a:p>
            <a:pPr>
              <a:defRPr/>
            </a:pPr>
            <a:fld id="{E74D8B25-6EC4-4F48-961C-4E270680E6A6}" type="datetime1">
              <a:rPr lang="en-US" altLang="en-US"/>
              <a:pPr>
                <a:defRPr/>
              </a:pPr>
              <a:t>2/21/20</a:t>
            </a:fld>
            <a:endParaRPr lang="en-US" altLang="en-US"/>
          </a:p>
        </p:txBody>
      </p:sp>
      <p:sp>
        <p:nvSpPr>
          <p:cNvPr id="8" name="Rectangle 5">
            <a:extLst>
              <a:ext uri="{FF2B5EF4-FFF2-40B4-BE49-F238E27FC236}">
                <a16:creationId xmlns:a16="http://schemas.microsoft.com/office/drawing/2014/main" id="{5C9E833F-C7A6-4D45-A64D-854D3F049FDA}"/>
              </a:ext>
            </a:extLst>
          </p:cNvPr>
          <p:cNvSpPr>
            <a:spLocks noGrp="1" noChangeArrowheads="1"/>
          </p:cNvSpPr>
          <p:nvPr>
            <p:ph type="ftr" sz="quarter" idx="11"/>
          </p:nvPr>
        </p:nvSpPr>
        <p:spPr/>
        <p:txBody>
          <a:bodyPr/>
          <a:lstStyle>
            <a:lvl1pPr defTabSz="342900">
              <a:defRPr/>
            </a:lvl1pPr>
          </a:lstStyle>
          <a:p>
            <a:pPr>
              <a:defRPr/>
            </a:pPr>
            <a:endParaRPr lang="en-US"/>
          </a:p>
        </p:txBody>
      </p:sp>
      <p:sp>
        <p:nvSpPr>
          <p:cNvPr id="9" name="Rectangle 6">
            <a:extLst>
              <a:ext uri="{FF2B5EF4-FFF2-40B4-BE49-F238E27FC236}">
                <a16:creationId xmlns:a16="http://schemas.microsoft.com/office/drawing/2014/main" id="{3B5B0BFC-E4A4-A84E-AC29-BB26281FB1FA}"/>
              </a:ext>
            </a:extLst>
          </p:cNvPr>
          <p:cNvSpPr>
            <a:spLocks noGrp="1" noChangeArrowheads="1"/>
          </p:cNvSpPr>
          <p:nvPr>
            <p:ph type="sldNum" sz="quarter" idx="12"/>
          </p:nvPr>
        </p:nvSpPr>
        <p:spPr/>
        <p:txBody>
          <a:bodyPr/>
          <a:lstStyle>
            <a:lvl1pPr defTabSz="342900">
              <a:defRPr/>
            </a:lvl1pPr>
          </a:lstStyle>
          <a:p>
            <a:pPr>
              <a:defRPr/>
            </a:pPr>
            <a:fld id="{BFC87D9F-DC64-CB41-AA76-77EF62120ADE}" type="slidenum">
              <a:rPr lang="en-US" altLang="en-US"/>
              <a:pPr>
                <a:defRPr/>
              </a:pPr>
              <a:t>‹#›</a:t>
            </a:fld>
            <a:endParaRPr lang="en-US" altLang="en-US"/>
          </a:p>
        </p:txBody>
      </p:sp>
    </p:spTree>
    <p:extLst>
      <p:ext uri="{BB962C8B-B14F-4D97-AF65-F5344CB8AC3E}">
        <p14:creationId xmlns:p14="http://schemas.microsoft.com/office/powerpoint/2010/main" val="1778307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3DAB59A-B9E8-3B4E-974D-F971410B1195}"/>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CDBEDAE-3B4E-D343-9BB0-475B6C23A59B}"/>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CD6BA34-F86F-AE41-9B8B-00388FD24728}"/>
              </a:ext>
            </a:extLst>
          </p:cNvPr>
          <p:cNvSpPr>
            <a:spLocks noGrp="1" noChangeArrowheads="1"/>
          </p:cNvSpPr>
          <p:nvPr>
            <p:ph type="sldNum" idx="12"/>
          </p:nvPr>
        </p:nvSpPr>
        <p:spPr>
          <a:ln/>
        </p:spPr>
        <p:txBody>
          <a:bodyPr/>
          <a:lstStyle>
            <a:lvl1pPr>
              <a:defRPr/>
            </a:lvl1pPr>
          </a:lstStyle>
          <a:p>
            <a:pPr>
              <a:defRPr/>
            </a:pPr>
            <a:fld id="{29115E6F-B361-9843-A5EA-CCBE0A5396BD}" type="slidenum">
              <a:rPr lang="en-GB" altLang="en-US"/>
              <a:pPr>
                <a:defRPr/>
              </a:pPr>
              <a:t>‹#›</a:t>
            </a:fld>
            <a:endParaRPr lang="en-GB" altLang="en-US"/>
          </a:p>
        </p:txBody>
      </p:sp>
    </p:spTree>
    <p:extLst>
      <p:ext uri="{BB962C8B-B14F-4D97-AF65-F5344CB8AC3E}">
        <p14:creationId xmlns:p14="http://schemas.microsoft.com/office/powerpoint/2010/main" val="3428271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85D50A8-D822-F849-97DC-FA7E8E2E5BA4}"/>
              </a:ext>
            </a:extLst>
          </p:cNvPr>
          <p:cNvSpPr>
            <a:spLocks noGrp="1" noChangeArrowheads="1"/>
          </p:cNvSpPr>
          <p:nvPr>
            <p:ph type="dt" sz="half" idx="10"/>
          </p:nvPr>
        </p:nvSpPr>
        <p:spPr/>
        <p:txBody>
          <a:bodyPr/>
          <a:lstStyle>
            <a:lvl1pPr defTabSz="342900">
              <a:defRPr>
                <a:latin typeface="Arial" charset="0"/>
              </a:defRPr>
            </a:lvl1pPr>
          </a:lstStyle>
          <a:p>
            <a:pPr>
              <a:defRPr/>
            </a:pPr>
            <a:fld id="{8F7B8F80-BBFB-5343-8C70-9BC43C35CC72}" type="datetime1">
              <a:rPr lang="en-US" altLang="en-US"/>
              <a:pPr>
                <a:defRPr/>
              </a:pPr>
              <a:t>2/21/20</a:t>
            </a:fld>
            <a:endParaRPr lang="en-US" altLang="en-US"/>
          </a:p>
        </p:txBody>
      </p:sp>
      <p:sp>
        <p:nvSpPr>
          <p:cNvPr id="4" name="Rectangle 5">
            <a:extLst>
              <a:ext uri="{FF2B5EF4-FFF2-40B4-BE49-F238E27FC236}">
                <a16:creationId xmlns:a16="http://schemas.microsoft.com/office/drawing/2014/main" id="{80370F2D-E1CF-0447-B2CE-2FEA5E117053}"/>
              </a:ext>
            </a:extLst>
          </p:cNvPr>
          <p:cNvSpPr>
            <a:spLocks noGrp="1" noChangeArrowheads="1"/>
          </p:cNvSpPr>
          <p:nvPr>
            <p:ph type="ftr" sz="quarter" idx="11"/>
          </p:nvPr>
        </p:nvSpPr>
        <p:spPr/>
        <p:txBody>
          <a:bodyPr/>
          <a:lstStyle>
            <a:lvl1pPr defTabSz="342900">
              <a:defRPr/>
            </a:lvl1pPr>
          </a:lstStyle>
          <a:p>
            <a:pPr>
              <a:defRPr/>
            </a:pPr>
            <a:endParaRPr lang="en-US"/>
          </a:p>
        </p:txBody>
      </p:sp>
      <p:sp>
        <p:nvSpPr>
          <p:cNvPr id="5" name="Rectangle 6">
            <a:extLst>
              <a:ext uri="{FF2B5EF4-FFF2-40B4-BE49-F238E27FC236}">
                <a16:creationId xmlns:a16="http://schemas.microsoft.com/office/drawing/2014/main" id="{EF934F86-B435-0D4E-8326-7BB94BC8F1F3}"/>
              </a:ext>
            </a:extLst>
          </p:cNvPr>
          <p:cNvSpPr>
            <a:spLocks noGrp="1" noChangeArrowheads="1"/>
          </p:cNvSpPr>
          <p:nvPr>
            <p:ph type="sldNum" sz="quarter" idx="12"/>
          </p:nvPr>
        </p:nvSpPr>
        <p:spPr/>
        <p:txBody>
          <a:bodyPr/>
          <a:lstStyle>
            <a:lvl1pPr defTabSz="342900">
              <a:defRPr/>
            </a:lvl1pPr>
          </a:lstStyle>
          <a:p>
            <a:pPr>
              <a:defRPr/>
            </a:pPr>
            <a:fld id="{26F40477-75C1-9B4A-B9D6-7BF1209B987D}" type="slidenum">
              <a:rPr lang="en-US" altLang="en-US"/>
              <a:pPr>
                <a:defRPr/>
              </a:pPr>
              <a:t>‹#›</a:t>
            </a:fld>
            <a:endParaRPr lang="en-US" altLang="en-US"/>
          </a:p>
        </p:txBody>
      </p:sp>
    </p:spTree>
    <p:extLst>
      <p:ext uri="{BB962C8B-B14F-4D97-AF65-F5344CB8AC3E}">
        <p14:creationId xmlns:p14="http://schemas.microsoft.com/office/powerpoint/2010/main" val="3472966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C28F53-4709-7E47-8BC9-FCD871BEE10A}"/>
              </a:ext>
            </a:extLst>
          </p:cNvPr>
          <p:cNvSpPr>
            <a:spLocks noGrp="1" noChangeArrowheads="1"/>
          </p:cNvSpPr>
          <p:nvPr>
            <p:ph type="dt" sz="half" idx="10"/>
          </p:nvPr>
        </p:nvSpPr>
        <p:spPr/>
        <p:txBody>
          <a:bodyPr/>
          <a:lstStyle>
            <a:lvl1pPr defTabSz="342900">
              <a:defRPr>
                <a:latin typeface="Arial" charset="0"/>
              </a:defRPr>
            </a:lvl1pPr>
          </a:lstStyle>
          <a:p>
            <a:pPr>
              <a:defRPr/>
            </a:pPr>
            <a:fld id="{81BBE269-A2BA-3542-B487-0C08E770EB73}" type="datetime1">
              <a:rPr lang="en-US" altLang="en-US"/>
              <a:pPr>
                <a:defRPr/>
              </a:pPr>
              <a:t>2/21/20</a:t>
            </a:fld>
            <a:endParaRPr lang="en-US" altLang="en-US"/>
          </a:p>
        </p:txBody>
      </p:sp>
      <p:sp>
        <p:nvSpPr>
          <p:cNvPr id="3" name="Rectangle 5">
            <a:extLst>
              <a:ext uri="{FF2B5EF4-FFF2-40B4-BE49-F238E27FC236}">
                <a16:creationId xmlns:a16="http://schemas.microsoft.com/office/drawing/2014/main" id="{84B14770-2FAC-D34F-93A6-47462A50D31E}"/>
              </a:ext>
            </a:extLst>
          </p:cNvPr>
          <p:cNvSpPr>
            <a:spLocks noGrp="1" noChangeArrowheads="1"/>
          </p:cNvSpPr>
          <p:nvPr>
            <p:ph type="ftr" sz="quarter" idx="11"/>
          </p:nvPr>
        </p:nvSpPr>
        <p:spPr/>
        <p:txBody>
          <a:bodyPr/>
          <a:lstStyle>
            <a:lvl1pPr defTabSz="342900">
              <a:defRPr/>
            </a:lvl1pPr>
          </a:lstStyle>
          <a:p>
            <a:pPr>
              <a:defRPr/>
            </a:pPr>
            <a:endParaRPr lang="en-US"/>
          </a:p>
        </p:txBody>
      </p:sp>
      <p:sp>
        <p:nvSpPr>
          <p:cNvPr id="4" name="Rectangle 6">
            <a:extLst>
              <a:ext uri="{FF2B5EF4-FFF2-40B4-BE49-F238E27FC236}">
                <a16:creationId xmlns:a16="http://schemas.microsoft.com/office/drawing/2014/main" id="{2128A70A-70AD-164E-BA2B-66E8C5AE21CF}"/>
              </a:ext>
            </a:extLst>
          </p:cNvPr>
          <p:cNvSpPr>
            <a:spLocks noGrp="1" noChangeArrowheads="1"/>
          </p:cNvSpPr>
          <p:nvPr>
            <p:ph type="sldNum" sz="quarter" idx="12"/>
          </p:nvPr>
        </p:nvSpPr>
        <p:spPr/>
        <p:txBody>
          <a:bodyPr/>
          <a:lstStyle>
            <a:lvl1pPr defTabSz="342900">
              <a:defRPr/>
            </a:lvl1pPr>
          </a:lstStyle>
          <a:p>
            <a:pPr>
              <a:defRPr/>
            </a:pPr>
            <a:fld id="{E0423151-9AF8-DA49-B571-5C85F11E7F64}" type="slidenum">
              <a:rPr lang="en-US" altLang="en-US"/>
              <a:pPr>
                <a:defRPr/>
              </a:pPr>
              <a:t>‹#›</a:t>
            </a:fld>
            <a:endParaRPr lang="en-US" altLang="en-US"/>
          </a:p>
        </p:txBody>
      </p:sp>
    </p:spTree>
    <p:extLst>
      <p:ext uri="{BB962C8B-B14F-4D97-AF65-F5344CB8AC3E}">
        <p14:creationId xmlns:p14="http://schemas.microsoft.com/office/powerpoint/2010/main" val="22345929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27B4B40A-7439-2B49-A836-5D6475D9EF50}"/>
              </a:ext>
            </a:extLst>
          </p:cNvPr>
          <p:cNvSpPr>
            <a:spLocks noGrp="1" noChangeArrowheads="1"/>
          </p:cNvSpPr>
          <p:nvPr>
            <p:ph type="dt" sz="half" idx="10"/>
          </p:nvPr>
        </p:nvSpPr>
        <p:spPr/>
        <p:txBody>
          <a:bodyPr/>
          <a:lstStyle>
            <a:lvl1pPr defTabSz="342900">
              <a:defRPr>
                <a:latin typeface="Arial" charset="0"/>
              </a:defRPr>
            </a:lvl1pPr>
          </a:lstStyle>
          <a:p>
            <a:pPr>
              <a:defRPr/>
            </a:pPr>
            <a:fld id="{8F7BEEAC-EE7B-234B-B94F-2AEC8EB5BA48}" type="datetime1">
              <a:rPr lang="en-US" altLang="en-US"/>
              <a:pPr>
                <a:defRPr/>
              </a:pPr>
              <a:t>2/21/20</a:t>
            </a:fld>
            <a:endParaRPr lang="en-US" altLang="en-US"/>
          </a:p>
        </p:txBody>
      </p:sp>
      <p:sp>
        <p:nvSpPr>
          <p:cNvPr id="6" name="Footer Placeholder 5">
            <a:extLst>
              <a:ext uri="{FF2B5EF4-FFF2-40B4-BE49-F238E27FC236}">
                <a16:creationId xmlns:a16="http://schemas.microsoft.com/office/drawing/2014/main" id="{938CDC29-CE9C-B342-AA63-A2DA0A5800BE}"/>
              </a:ext>
            </a:extLst>
          </p:cNvPr>
          <p:cNvSpPr>
            <a:spLocks noGrp="1" noChangeArrowheads="1"/>
          </p:cNvSpPr>
          <p:nvPr>
            <p:ph type="ftr" sz="quarter" idx="11"/>
          </p:nvPr>
        </p:nvSpPr>
        <p:spPr/>
        <p:txBody>
          <a:bodyPr/>
          <a:lstStyle>
            <a:lvl1pPr defTabSz="342900">
              <a:defRPr/>
            </a:lvl1pPr>
          </a:lstStyle>
          <a:p>
            <a:pPr>
              <a:defRPr/>
            </a:pPr>
            <a:endParaRPr lang="en-US"/>
          </a:p>
        </p:txBody>
      </p:sp>
      <p:sp>
        <p:nvSpPr>
          <p:cNvPr id="7" name="Slide Number Placeholder 6">
            <a:extLst>
              <a:ext uri="{FF2B5EF4-FFF2-40B4-BE49-F238E27FC236}">
                <a16:creationId xmlns:a16="http://schemas.microsoft.com/office/drawing/2014/main" id="{DAA1F940-3690-AB45-B009-9AB9EEF8114C}"/>
              </a:ext>
            </a:extLst>
          </p:cNvPr>
          <p:cNvSpPr>
            <a:spLocks noGrp="1" noChangeArrowheads="1"/>
          </p:cNvSpPr>
          <p:nvPr>
            <p:ph type="sldNum" sz="quarter" idx="12"/>
          </p:nvPr>
        </p:nvSpPr>
        <p:spPr/>
        <p:txBody>
          <a:bodyPr/>
          <a:lstStyle>
            <a:lvl1pPr defTabSz="342900">
              <a:defRPr/>
            </a:lvl1pPr>
          </a:lstStyle>
          <a:p>
            <a:pPr>
              <a:defRPr/>
            </a:pPr>
            <a:fld id="{A7CE13EB-240B-B84D-98FB-F41780D02C42}" type="slidenum">
              <a:rPr lang="en-US" altLang="en-US"/>
              <a:pPr>
                <a:defRPr/>
              </a:pPr>
              <a:t>‹#›</a:t>
            </a:fld>
            <a:endParaRPr lang="en-US" altLang="en-US"/>
          </a:p>
        </p:txBody>
      </p:sp>
    </p:spTree>
    <p:extLst>
      <p:ext uri="{BB962C8B-B14F-4D97-AF65-F5344CB8AC3E}">
        <p14:creationId xmlns:p14="http://schemas.microsoft.com/office/powerpoint/2010/main" val="31782946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B04C3362-3139-4147-9E6F-485DEBF0FD93}"/>
              </a:ext>
            </a:extLst>
          </p:cNvPr>
          <p:cNvSpPr>
            <a:spLocks noGrp="1" noChangeArrowheads="1"/>
          </p:cNvSpPr>
          <p:nvPr>
            <p:ph type="dt" sz="half" idx="10"/>
          </p:nvPr>
        </p:nvSpPr>
        <p:spPr/>
        <p:txBody>
          <a:bodyPr/>
          <a:lstStyle>
            <a:lvl1pPr defTabSz="342900">
              <a:defRPr>
                <a:latin typeface="Arial" charset="0"/>
              </a:defRPr>
            </a:lvl1pPr>
          </a:lstStyle>
          <a:p>
            <a:pPr>
              <a:defRPr/>
            </a:pPr>
            <a:fld id="{FFCE384B-4BB8-E447-9112-40F27243D0C9}" type="datetime1">
              <a:rPr lang="en-US" altLang="en-US"/>
              <a:pPr>
                <a:defRPr/>
              </a:pPr>
              <a:t>2/21/20</a:t>
            </a:fld>
            <a:endParaRPr lang="en-US" altLang="en-US"/>
          </a:p>
        </p:txBody>
      </p:sp>
      <p:sp>
        <p:nvSpPr>
          <p:cNvPr id="6" name="Footer Placeholder 5">
            <a:extLst>
              <a:ext uri="{FF2B5EF4-FFF2-40B4-BE49-F238E27FC236}">
                <a16:creationId xmlns:a16="http://schemas.microsoft.com/office/drawing/2014/main" id="{C8CD4D04-EDFB-DA45-AB27-D69F84E051D1}"/>
              </a:ext>
            </a:extLst>
          </p:cNvPr>
          <p:cNvSpPr>
            <a:spLocks noGrp="1" noChangeArrowheads="1"/>
          </p:cNvSpPr>
          <p:nvPr>
            <p:ph type="ftr" sz="quarter" idx="11"/>
          </p:nvPr>
        </p:nvSpPr>
        <p:spPr/>
        <p:txBody>
          <a:bodyPr/>
          <a:lstStyle>
            <a:lvl1pPr defTabSz="342900">
              <a:defRPr/>
            </a:lvl1pPr>
          </a:lstStyle>
          <a:p>
            <a:pPr>
              <a:defRPr/>
            </a:pPr>
            <a:endParaRPr lang="en-US"/>
          </a:p>
        </p:txBody>
      </p:sp>
      <p:sp>
        <p:nvSpPr>
          <p:cNvPr id="7" name="Slide Number Placeholder 6">
            <a:extLst>
              <a:ext uri="{FF2B5EF4-FFF2-40B4-BE49-F238E27FC236}">
                <a16:creationId xmlns:a16="http://schemas.microsoft.com/office/drawing/2014/main" id="{91370A75-E706-504B-B854-C711BCB15C71}"/>
              </a:ext>
            </a:extLst>
          </p:cNvPr>
          <p:cNvSpPr>
            <a:spLocks noGrp="1" noChangeArrowheads="1"/>
          </p:cNvSpPr>
          <p:nvPr>
            <p:ph type="sldNum" sz="quarter" idx="12"/>
          </p:nvPr>
        </p:nvSpPr>
        <p:spPr/>
        <p:txBody>
          <a:bodyPr/>
          <a:lstStyle>
            <a:lvl1pPr defTabSz="342900">
              <a:defRPr/>
            </a:lvl1pPr>
          </a:lstStyle>
          <a:p>
            <a:pPr>
              <a:defRPr/>
            </a:pPr>
            <a:fld id="{04D15B76-CB8E-CB42-90CA-9BD41D5B6764}" type="slidenum">
              <a:rPr lang="en-US" altLang="en-US"/>
              <a:pPr>
                <a:defRPr/>
              </a:pPr>
              <a:t>‹#›</a:t>
            </a:fld>
            <a:endParaRPr lang="en-US" altLang="en-US"/>
          </a:p>
        </p:txBody>
      </p:sp>
    </p:spTree>
    <p:extLst>
      <p:ext uri="{BB962C8B-B14F-4D97-AF65-F5344CB8AC3E}">
        <p14:creationId xmlns:p14="http://schemas.microsoft.com/office/powerpoint/2010/main" val="31776738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7FCB99-8780-BB45-874A-5735B4C1E805}"/>
              </a:ext>
            </a:extLst>
          </p:cNvPr>
          <p:cNvSpPr>
            <a:spLocks noGrp="1" noChangeArrowheads="1"/>
          </p:cNvSpPr>
          <p:nvPr>
            <p:ph type="dt" sz="half" idx="10"/>
          </p:nvPr>
        </p:nvSpPr>
        <p:spPr/>
        <p:txBody>
          <a:bodyPr/>
          <a:lstStyle>
            <a:lvl1pPr defTabSz="342900">
              <a:defRPr>
                <a:latin typeface="Arial" charset="0"/>
              </a:defRPr>
            </a:lvl1pPr>
          </a:lstStyle>
          <a:p>
            <a:pPr>
              <a:defRPr/>
            </a:pPr>
            <a:fld id="{C8863212-E76A-AC4E-872E-C8928FEE3E25}" type="datetime1">
              <a:rPr lang="en-US" altLang="en-US"/>
              <a:pPr>
                <a:defRPr/>
              </a:pPr>
              <a:t>2/21/20</a:t>
            </a:fld>
            <a:endParaRPr lang="en-US" altLang="en-US"/>
          </a:p>
        </p:txBody>
      </p:sp>
      <p:sp>
        <p:nvSpPr>
          <p:cNvPr id="5" name="Rectangle 5">
            <a:extLst>
              <a:ext uri="{FF2B5EF4-FFF2-40B4-BE49-F238E27FC236}">
                <a16:creationId xmlns:a16="http://schemas.microsoft.com/office/drawing/2014/main" id="{B1AAAF5B-1640-BC4E-960A-24FB5415A6A3}"/>
              </a:ext>
            </a:extLst>
          </p:cNvPr>
          <p:cNvSpPr>
            <a:spLocks noGrp="1" noChangeArrowheads="1"/>
          </p:cNvSpPr>
          <p:nvPr>
            <p:ph type="ftr" sz="quarter" idx="11"/>
          </p:nvPr>
        </p:nvSpPr>
        <p:spPr/>
        <p:txBody>
          <a:bodyPr/>
          <a:lstStyle>
            <a:lvl1pPr defTabSz="342900">
              <a:defRPr/>
            </a:lvl1pPr>
          </a:lstStyle>
          <a:p>
            <a:pPr>
              <a:defRPr/>
            </a:pPr>
            <a:endParaRPr lang="en-US"/>
          </a:p>
        </p:txBody>
      </p:sp>
      <p:sp>
        <p:nvSpPr>
          <p:cNvPr id="6" name="Rectangle 6">
            <a:extLst>
              <a:ext uri="{FF2B5EF4-FFF2-40B4-BE49-F238E27FC236}">
                <a16:creationId xmlns:a16="http://schemas.microsoft.com/office/drawing/2014/main" id="{0B58A74E-C771-164A-B577-6D462A5DF0AB}"/>
              </a:ext>
            </a:extLst>
          </p:cNvPr>
          <p:cNvSpPr>
            <a:spLocks noGrp="1" noChangeArrowheads="1"/>
          </p:cNvSpPr>
          <p:nvPr>
            <p:ph type="sldNum" sz="quarter" idx="12"/>
          </p:nvPr>
        </p:nvSpPr>
        <p:spPr/>
        <p:txBody>
          <a:bodyPr/>
          <a:lstStyle>
            <a:lvl1pPr defTabSz="342900">
              <a:defRPr/>
            </a:lvl1pPr>
          </a:lstStyle>
          <a:p>
            <a:pPr>
              <a:defRPr/>
            </a:pPr>
            <a:fld id="{A7B6021E-D8E8-F54A-9E5C-90DF8F654D28}" type="slidenum">
              <a:rPr lang="en-US" altLang="en-US"/>
              <a:pPr>
                <a:defRPr/>
              </a:pPr>
              <a:t>‹#›</a:t>
            </a:fld>
            <a:endParaRPr lang="en-US" altLang="en-US"/>
          </a:p>
        </p:txBody>
      </p:sp>
    </p:spTree>
    <p:extLst>
      <p:ext uri="{BB962C8B-B14F-4D97-AF65-F5344CB8AC3E}">
        <p14:creationId xmlns:p14="http://schemas.microsoft.com/office/powerpoint/2010/main" val="20413771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CCEBD1-EBD6-124A-813E-6C1315A456C6}"/>
              </a:ext>
            </a:extLst>
          </p:cNvPr>
          <p:cNvSpPr>
            <a:spLocks noGrp="1" noChangeArrowheads="1"/>
          </p:cNvSpPr>
          <p:nvPr>
            <p:ph type="dt" sz="half" idx="10"/>
          </p:nvPr>
        </p:nvSpPr>
        <p:spPr/>
        <p:txBody>
          <a:bodyPr/>
          <a:lstStyle>
            <a:lvl1pPr defTabSz="342900">
              <a:defRPr>
                <a:latin typeface="Arial" charset="0"/>
              </a:defRPr>
            </a:lvl1pPr>
          </a:lstStyle>
          <a:p>
            <a:pPr>
              <a:defRPr/>
            </a:pPr>
            <a:fld id="{988578AF-F431-CA42-B839-F8BA3DE2DE02}" type="datetime1">
              <a:rPr lang="en-US" altLang="en-US"/>
              <a:pPr>
                <a:defRPr/>
              </a:pPr>
              <a:t>2/21/20</a:t>
            </a:fld>
            <a:endParaRPr lang="en-US" altLang="en-US"/>
          </a:p>
        </p:txBody>
      </p:sp>
      <p:sp>
        <p:nvSpPr>
          <p:cNvPr id="5" name="Rectangle 5">
            <a:extLst>
              <a:ext uri="{FF2B5EF4-FFF2-40B4-BE49-F238E27FC236}">
                <a16:creationId xmlns:a16="http://schemas.microsoft.com/office/drawing/2014/main" id="{1B8B5FE4-F9EA-BE4E-BB19-D904BBF52496}"/>
              </a:ext>
            </a:extLst>
          </p:cNvPr>
          <p:cNvSpPr>
            <a:spLocks noGrp="1" noChangeArrowheads="1"/>
          </p:cNvSpPr>
          <p:nvPr>
            <p:ph type="ftr" sz="quarter" idx="11"/>
          </p:nvPr>
        </p:nvSpPr>
        <p:spPr/>
        <p:txBody>
          <a:bodyPr/>
          <a:lstStyle>
            <a:lvl1pPr defTabSz="342900">
              <a:defRPr/>
            </a:lvl1pPr>
          </a:lstStyle>
          <a:p>
            <a:pPr>
              <a:defRPr/>
            </a:pPr>
            <a:endParaRPr lang="en-US"/>
          </a:p>
        </p:txBody>
      </p:sp>
      <p:sp>
        <p:nvSpPr>
          <p:cNvPr id="6" name="Rectangle 6">
            <a:extLst>
              <a:ext uri="{FF2B5EF4-FFF2-40B4-BE49-F238E27FC236}">
                <a16:creationId xmlns:a16="http://schemas.microsoft.com/office/drawing/2014/main" id="{8FDC4317-1D32-5249-9379-338778F1C60A}"/>
              </a:ext>
            </a:extLst>
          </p:cNvPr>
          <p:cNvSpPr>
            <a:spLocks noGrp="1" noChangeArrowheads="1"/>
          </p:cNvSpPr>
          <p:nvPr>
            <p:ph type="sldNum" sz="quarter" idx="12"/>
          </p:nvPr>
        </p:nvSpPr>
        <p:spPr/>
        <p:txBody>
          <a:bodyPr/>
          <a:lstStyle>
            <a:lvl1pPr defTabSz="342900">
              <a:defRPr/>
            </a:lvl1pPr>
          </a:lstStyle>
          <a:p>
            <a:pPr>
              <a:defRPr/>
            </a:pPr>
            <a:fld id="{B361EE69-AB87-3E4C-A84B-321E1BD89A2F}" type="slidenum">
              <a:rPr lang="en-US" altLang="en-US"/>
              <a:pPr>
                <a:defRPr/>
              </a:pPr>
              <a:t>‹#›</a:t>
            </a:fld>
            <a:endParaRPr lang="en-US" altLang="en-US"/>
          </a:p>
        </p:txBody>
      </p:sp>
    </p:spTree>
    <p:extLst>
      <p:ext uri="{BB962C8B-B14F-4D97-AF65-F5344CB8AC3E}">
        <p14:creationId xmlns:p14="http://schemas.microsoft.com/office/powerpoint/2010/main" val="2278415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9FEA-AB38-0E4F-A3FA-0C8F63D7014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29AB00C-72E3-7D47-B589-04D2799D938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33EB66A-386B-264F-954B-6B02CD053E40}"/>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5" name="Footer Placeholder 4">
            <a:extLst>
              <a:ext uri="{FF2B5EF4-FFF2-40B4-BE49-F238E27FC236}">
                <a16:creationId xmlns:a16="http://schemas.microsoft.com/office/drawing/2014/main" id="{8C597AA2-6014-EE4E-AEB1-803C75C61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9B978-49CE-4B47-8226-12E7BCD4D059}"/>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5676082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C53F-0415-9E46-8448-8A15081C4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E4A72-4B26-4548-9B57-1FA796180A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6D618-5AEA-A046-A5C3-02470FFAB4A8}"/>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5" name="Footer Placeholder 4">
            <a:extLst>
              <a:ext uri="{FF2B5EF4-FFF2-40B4-BE49-F238E27FC236}">
                <a16:creationId xmlns:a16="http://schemas.microsoft.com/office/drawing/2014/main" id="{72B057DC-C99B-D14F-8037-93539FC5F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CCBA2-CCC0-D94B-815F-6116370087FA}"/>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2306271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30B4-FE17-BB4A-A06F-57CDAF4DF60C}"/>
              </a:ext>
            </a:extLst>
          </p:cNvPr>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603A0B6-BF5C-8740-9CF9-E344869D6E4D}"/>
              </a:ext>
            </a:extLst>
          </p:cNvPr>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3EFB84-A9B7-DB4B-8295-D99EA270AD4E}"/>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5" name="Footer Placeholder 4">
            <a:extLst>
              <a:ext uri="{FF2B5EF4-FFF2-40B4-BE49-F238E27FC236}">
                <a16:creationId xmlns:a16="http://schemas.microsoft.com/office/drawing/2014/main" id="{F690D6DC-5E95-3147-ADB4-A6FE42F54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5C098-53C1-E849-B618-20CEB7A177B0}"/>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3620238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8855-B843-C945-A5F7-32FFA5FA4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7D6480-28A2-0E45-90FD-DDF15FAEF283}"/>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A408DB-C0C8-BF4C-AFEA-F83555BE36A8}"/>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4D04F-80BB-9F40-B4F6-AC1A6BDCF484}"/>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6" name="Footer Placeholder 5">
            <a:extLst>
              <a:ext uri="{FF2B5EF4-FFF2-40B4-BE49-F238E27FC236}">
                <a16:creationId xmlns:a16="http://schemas.microsoft.com/office/drawing/2014/main" id="{8342D38C-CF85-5244-A716-17B6024D6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55495-7690-CB47-A4FA-E0645DE9C423}"/>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405118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6111B45D-00EB-3943-8311-ADEC5D09DF6F}"/>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C0E423A-B048-9444-8DD3-69A7B892F0F7}"/>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DFCCBA-809B-6B4A-9EF3-E87B75A5ABAF}"/>
              </a:ext>
            </a:extLst>
          </p:cNvPr>
          <p:cNvSpPr>
            <a:spLocks noGrp="1" noChangeArrowheads="1"/>
          </p:cNvSpPr>
          <p:nvPr>
            <p:ph type="sldNum" idx="12"/>
          </p:nvPr>
        </p:nvSpPr>
        <p:spPr>
          <a:ln/>
        </p:spPr>
        <p:txBody>
          <a:bodyPr/>
          <a:lstStyle>
            <a:lvl1pPr>
              <a:defRPr/>
            </a:lvl1pPr>
          </a:lstStyle>
          <a:p>
            <a:pPr>
              <a:defRPr/>
            </a:pPr>
            <a:fld id="{7D95ACDD-110A-AC40-AD84-D72F90B2B653}" type="slidenum">
              <a:rPr lang="en-GB" altLang="en-US"/>
              <a:pPr>
                <a:defRPr/>
              </a:pPr>
              <a:t>‹#›</a:t>
            </a:fld>
            <a:endParaRPr lang="en-GB" altLang="en-US"/>
          </a:p>
        </p:txBody>
      </p:sp>
    </p:spTree>
    <p:extLst>
      <p:ext uri="{BB962C8B-B14F-4D97-AF65-F5344CB8AC3E}">
        <p14:creationId xmlns:p14="http://schemas.microsoft.com/office/powerpoint/2010/main" val="42752556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0F87-FE45-FF4D-8A07-D9A82B1E074B}"/>
              </a:ext>
            </a:extLst>
          </p:cNvPr>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658158-066D-9C44-8F14-6483B491D451}"/>
              </a:ext>
            </a:extLst>
          </p:cNvPr>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B18799A-3262-034D-B454-BCE5001074BC}"/>
              </a:ext>
            </a:extLst>
          </p:cNvPr>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60CADD-5705-024F-9BE4-6415BC8D4A23}"/>
              </a:ext>
            </a:extLst>
          </p:cNvPr>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59AFD0F-0C21-1B42-8B78-1310E0A40B0D}"/>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8C9DCC-5339-9347-A3B3-2B4BCBE70D76}"/>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8" name="Footer Placeholder 7">
            <a:extLst>
              <a:ext uri="{FF2B5EF4-FFF2-40B4-BE49-F238E27FC236}">
                <a16:creationId xmlns:a16="http://schemas.microsoft.com/office/drawing/2014/main" id="{844AD271-36AB-E648-9DD6-EF8414371D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DC32EC-5094-8644-A8E3-986003C60D72}"/>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677133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ECBD-D006-6447-9E02-FB3494A597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9FE1F7-D97B-894A-8239-E39B2C252EC3}"/>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4" name="Footer Placeholder 3">
            <a:extLst>
              <a:ext uri="{FF2B5EF4-FFF2-40B4-BE49-F238E27FC236}">
                <a16:creationId xmlns:a16="http://schemas.microsoft.com/office/drawing/2014/main" id="{211132B1-6A4C-E740-97EF-47A5C8877C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C3DCA7-7F64-D540-986D-41B91F18946F}"/>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26017373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08AC32-BA73-EA40-A27D-C569F69162BE}"/>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3" name="Footer Placeholder 2">
            <a:extLst>
              <a:ext uri="{FF2B5EF4-FFF2-40B4-BE49-F238E27FC236}">
                <a16:creationId xmlns:a16="http://schemas.microsoft.com/office/drawing/2014/main" id="{DFD5E8DF-CBE2-834F-8391-090D4E0973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4FB4E5-2143-2546-AE82-4E02961C9F70}"/>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2162048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D558-CB71-0B44-98DB-94C3CE570DEE}"/>
              </a:ext>
            </a:extLst>
          </p:cNvPr>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84D0DDD-3F70-1A4B-B4BC-EEF560BB164F}"/>
              </a:ext>
            </a:extLst>
          </p:cNvPr>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4BF768-0942-9A45-9638-C1DD9B6504AD}"/>
              </a:ext>
            </a:extLst>
          </p:cNvPr>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A1E70A7-32FF-334F-BC50-78F4F1526F63}"/>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6" name="Footer Placeholder 5">
            <a:extLst>
              <a:ext uri="{FF2B5EF4-FFF2-40B4-BE49-F238E27FC236}">
                <a16:creationId xmlns:a16="http://schemas.microsoft.com/office/drawing/2014/main" id="{9EFEC996-CEE2-2E49-A844-0F6D0711D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77B36E-58C1-434F-85F4-5116E6F8BCC5}"/>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0308409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49AF-60E9-584D-91E2-77C20DFC4DC9}"/>
              </a:ext>
            </a:extLst>
          </p:cNvPr>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F8C75A-D5BF-4F4C-9BBF-B54059956B3F}"/>
              </a:ext>
            </a:extLst>
          </p:cNvPr>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FDD17A8-A95A-B949-87DD-8019D2CA6AD5}"/>
              </a:ext>
            </a:extLst>
          </p:cNvPr>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E410088-F400-6041-A3A9-4DE0D1290591}"/>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6" name="Footer Placeholder 5">
            <a:extLst>
              <a:ext uri="{FF2B5EF4-FFF2-40B4-BE49-F238E27FC236}">
                <a16:creationId xmlns:a16="http://schemas.microsoft.com/office/drawing/2014/main" id="{CC8CC18C-2CBA-3246-866B-751D151FCD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E68D8-2073-4F4B-B620-CF3B7906258B}"/>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4873232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5032-0B0E-C44A-9E02-E1C6F9B549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22021A-B133-AD4E-9B0F-9FE72082CF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16EE2-A276-9048-886D-DD5032EC8DDE}"/>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5" name="Footer Placeholder 4">
            <a:extLst>
              <a:ext uri="{FF2B5EF4-FFF2-40B4-BE49-F238E27FC236}">
                <a16:creationId xmlns:a16="http://schemas.microsoft.com/office/drawing/2014/main" id="{5072221C-A798-D442-A474-4DADA587A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F2625-C8AC-CE4E-B7BA-0EBB604A2A05}"/>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28804601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95D582-BDE5-B041-B0E7-C0D500BF7210}"/>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E3F400-6A97-484D-85BF-46ED9D664CA8}"/>
              </a:ext>
            </a:extLst>
          </p:cNvPr>
          <p:cNvSpPr>
            <a:spLocks noGrp="1"/>
          </p:cNvSpPr>
          <p:nvPr>
            <p:ph type="body" orient="vert" idx="1"/>
          </p:nvPr>
        </p:nvSpPr>
        <p:spPr>
          <a:xfrm>
            <a:off x="628651"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4ED4E-0980-2A4B-A6AA-F7466C668F38}"/>
              </a:ext>
            </a:extLst>
          </p:cNvPr>
          <p:cNvSpPr>
            <a:spLocks noGrp="1"/>
          </p:cNvSpPr>
          <p:nvPr>
            <p:ph type="dt" sz="half" idx="10"/>
          </p:nvPr>
        </p:nvSpPr>
        <p:spPr/>
        <p:txBody>
          <a:bodyPr/>
          <a:lstStyle/>
          <a:p>
            <a:fld id="{8F71FCF1-8EB9-EC4D-8330-0CBC6ADF4E64}" type="datetimeFigureOut">
              <a:rPr lang="en-US" smtClean="0"/>
              <a:t>2/21/20</a:t>
            </a:fld>
            <a:endParaRPr lang="en-US"/>
          </a:p>
        </p:txBody>
      </p:sp>
      <p:sp>
        <p:nvSpPr>
          <p:cNvPr id="5" name="Footer Placeholder 4">
            <a:extLst>
              <a:ext uri="{FF2B5EF4-FFF2-40B4-BE49-F238E27FC236}">
                <a16:creationId xmlns:a16="http://schemas.microsoft.com/office/drawing/2014/main" id="{E5CECD43-3B8C-1443-8EDE-45869D27C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FE63F-2986-A745-A64D-1AFBAB43A779}"/>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280117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B083394-3113-C144-A812-99C59380BBF6}"/>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148CDD-CE66-CB4E-B36B-D0EA29D04ED9}"/>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624AD1-1D12-894D-BFC1-F7C5A73BE813}"/>
              </a:ext>
            </a:extLst>
          </p:cNvPr>
          <p:cNvSpPr>
            <a:spLocks noGrp="1" noChangeArrowheads="1"/>
          </p:cNvSpPr>
          <p:nvPr>
            <p:ph type="sldNum" idx="12"/>
          </p:nvPr>
        </p:nvSpPr>
        <p:spPr>
          <a:ln/>
        </p:spPr>
        <p:txBody>
          <a:bodyPr/>
          <a:lstStyle>
            <a:lvl1pPr>
              <a:defRPr/>
            </a:lvl1pPr>
          </a:lstStyle>
          <a:p>
            <a:pPr>
              <a:defRPr/>
            </a:pPr>
            <a:fld id="{2EA2E407-97AD-324C-8E94-7521B69F66F0}" type="slidenum">
              <a:rPr lang="en-GB" altLang="en-US"/>
              <a:pPr>
                <a:defRPr/>
              </a:pPr>
              <a:t>‹#›</a:t>
            </a:fld>
            <a:endParaRPr lang="en-GB" altLang="en-US"/>
          </a:p>
        </p:txBody>
      </p:sp>
    </p:spTree>
    <p:extLst>
      <p:ext uri="{BB962C8B-B14F-4D97-AF65-F5344CB8AC3E}">
        <p14:creationId xmlns:p14="http://schemas.microsoft.com/office/powerpoint/2010/main" val="4052336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pn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2.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33DE89B7-C31D-EB42-9701-C1D7CA62E4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
            <a:ext cx="9144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a:extLst>
              <a:ext uri="{FF2B5EF4-FFF2-40B4-BE49-F238E27FC236}">
                <a16:creationId xmlns:a16="http://schemas.microsoft.com/office/drawing/2014/main" id="{CDCB20A3-A5D2-A240-89B2-2D7D2C473800}"/>
              </a:ext>
            </a:extLst>
          </p:cNvPr>
          <p:cNvSpPr>
            <a:spLocks noGrp="1" noChangeArrowheads="1"/>
          </p:cNvSpPr>
          <p:nvPr>
            <p:ph type="title"/>
          </p:nvPr>
        </p:nvSpPr>
        <p:spPr bwMode="auto">
          <a:xfrm>
            <a:off x="685801" y="304800"/>
            <a:ext cx="77708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a:t>Click to edit Master title style</a:t>
            </a:r>
          </a:p>
        </p:txBody>
      </p:sp>
      <p:sp>
        <p:nvSpPr>
          <p:cNvPr id="1028" name="Rectangle 3">
            <a:extLst>
              <a:ext uri="{FF2B5EF4-FFF2-40B4-BE49-F238E27FC236}">
                <a16:creationId xmlns:a16="http://schemas.microsoft.com/office/drawing/2014/main" id="{0DF9E122-7422-C34F-93DE-75132661ABCE}"/>
              </a:ext>
            </a:extLst>
          </p:cNvPr>
          <p:cNvSpPr>
            <a:spLocks noGrp="1" noChangeArrowheads="1"/>
          </p:cNvSpPr>
          <p:nvPr>
            <p:ph type="body" idx="1"/>
          </p:nvPr>
        </p:nvSpPr>
        <p:spPr bwMode="auto">
          <a:xfrm>
            <a:off x="685801" y="1828802"/>
            <a:ext cx="7770813"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a:extLst>
              <a:ext uri="{FF2B5EF4-FFF2-40B4-BE49-F238E27FC236}">
                <a16:creationId xmlns:a16="http://schemas.microsoft.com/office/drawing/2014/main" id="{053E8648-A1C3-4724-8ABE-90E0993B1E27}"/>
              </a:ext>
            </a:extLst>
          </p:cNvPr>
          <p:cNvSpPr>
            <a:spLocks noGrp="1" noChangeArrowheads="1"/>
          </p:cNvSpPr>
          <p:nvPr>
            <p:ph type="dt"/>
          </p:nvPr>
        </p:nvSpPr>
        <p:spPr bwMode="auto">
          <a:xfrm>
            <a:off x="685801" y="6248402"/>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Clr>
                <a:srgbClr val="000000"/>
              </a:buClr>
              <a:buSzPct val="100000"/>
              <a:buFont typeface="Arial" charset="0"/>
              <a:buNone/>
              <a:defRPr sz="105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a:extLst>
              <a:ext uri="{FF2B5EF4-FFF2-40B4-BE49-F238E27FC236}">
                <a16:creationId xmlns:a16="http://schemas.microsoft.com/office/drawing/2014/main" id="{B341B669-C26B-4087-881E-007769E9CF10}"/>
              </a:ext>
            </a:extLst>
          </p:cNvPr>
          <p:cNvSpPr>
            <a:spLocks noGrp="1" noChangeArrowheads="1"/>
          </p:cNvSpPr>
          <p:nvPr>
            <p:ph type="ftr"/>
          </p:nvPr>
        </p:nvSpPr>
        <p:spPr bwMode="auto">
          <a:xfrm>
            <a:off x="3124201" y="6248402"/>
            <a:ext cx="2894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eaLnBrk="0" hangingPunct="0">
              <a:buClr>
                <a:srgbClr val="000000"/>
              </a:buClr>
              <a:buSzPct val="100000"/>
              <a:buFont typeface="Arial" charset="0"/>
              <a:buNone/>
              <a:defRPr sz="105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a:extLst>
              <a:ext uri="{FF2B5EF4-FFF2-40B4-BE49-F238E27FC236}">
                <a16:creationId xmlns:a16="http://schemas.microsoft.com/office/drawing/2014/main" id="{6529FB56-9A27-4A43-B1FA-9991379D56C9}"/>
              </a:ext>
            </a:extLst>
          </p:cNvPr>
          <p:cNvSpPr>
            <a:spLocks noGrp="1" noChangeArrowheads="1"/>
          </p:cNvSpPr>
          <p:nvPr>
            <p:ph type="sldNum"/>
          </p:nvPr>
        </p:nvSpPr>
        <p:spPr bwMode="auto">
          <a:xfrm>
            <a:off x="7162801" y="6324602"/>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0" hangingPunct="0">
              <a:buClr>
                <a:srgbClr val="000000"/>
              </a:buClr>
              <a:buSzPct val="100000"/>
              <a:buFont typeface="Arial" panose="020B0604020202020204" pitchFamily="34" charset="0"/>
              <a:buNone/>
              <a:defRPr sz="1050">
                <a:solidFill>
                  <a:srgbClr val="000000"/>
                </a:solidFill>
                <a:ea typeface="ヒラギノ角ゴ Pro W3" charset="-128"/>
              </a:defRPr>
            </a:lvl1pPr>
          </a:lstStyle>
          <a:p>
            <a:pPr>
              <a:defRPr/>
            </a:pPr>
            <a:fld id="{D1D74BDD-E563-604E-9D45-14649EDFE90A}" type="slidenum">
              <a:rPr lang="en-GB" altLang="en-US"/>
              <a:pPr>
                <a:defRPr/>
              </a:pPr>
              <a:t>‹#›</a:t>
            </a:fld>
            <a:endParaRPr lang="en-GB" altLang="en-US"/>
          </a:p>
        </p:txBody>
      </p:sp>
    </p:spTree>
    <p:extLst>
      <p:ext uri="{BB962C8B-B14F-4D97-AF65-F5344CB8AC3E}">
        <p14:creationId xmlns:p14="http://schemas.microsoft.com/office/powerpoint/2010/main" val="45037748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hdr="0" ftr="0" dt="0"/>
  <p:txStyles>
    <p:titleStyle>
      <a:lvl1pPr algn="l" defTabSz="342900" rtl="0" eaLnBrk="0" fontAlgn="base" hangingPunct="0">
        <a:lnSpc>
          <a:spcPct val="86000"/>
        </a:lnSpc>
        <a:spcBef>
          <a:spcPct val="0"/>
        </a:spcBef>
        <a:spcAft>
          <a:spcPct val="0"/>
        </a:spcAft>
        <a:buClr>
          <a:srgbClr val="800000"/>
        </a:buClr>
        <a:buSzPct val="100000"/>
        <a:buFont typeface="Arial" panose="020B0604020202020204" pitchFamily="34" charset="0"/>
        <a:defRPr sz="3000" b="1">
          <a:solidFill>
            <a:srgbClr val="800000"/>
          </a:solidFill>
          <a:latin typeface="+mj-lt"/>
          <a:ea typeface="+mj-ea"/>
          <a:cs typeface="ヒラギノ角ゴ Pro W3" charset="-128"/>
        </a:defRPr>
      </a:lvl1pPr>
      <a:lvl2pPr algn="l" defTabSz="342900" rtl="0" eaLnBrk="0" fontAlgn="base" hangingPunct="0">
        <a:lnSpc>
          <a:spcPct val="86000"/>
        </a:lnSpc>
        <a:spcBef>
          <a:spcPct val="0"/>
        </a:spcBef>
        <a:spcAft>
          <a:spcPct val="0"/>
        </a:spcAft>
        <a:buClr>
          <a:srgbClr val="800000"/>
        </a:buClr>
        <a:buSzPct val="100000"/>
        <a:buFont typeface="Arial" panose="020B0604020202020204" pitchFamily="34" charset="0"/>
        <a:defRPr sz="3000" b="1">
          <a:solidFill>
            <a:srgbClr val="800000"/>
          </a:solidFill>
          <a:latin typeface="Arial" charset="0"/>
          <a:ea typeface="ヒラギノ角ゴ Pro W3" pitchFamily="1" charset="-128"/>
          <a:cs typeface="ヒラギノ角ゴ Pro W3" charset="-128"/>
        </a:defRPr>
      </a:lvl2pPr>
      <a:lvl3pPr algn="l" defTabSz="342900" rtl="0" eaLnBrk="0" fontAlgn="base" hangingPunct="0">
        <a:lnSpc>
          <a:spcPct val="86000"/>
        </a:lnSpc>
        <a:spcBef>
          <a:spcPct val="0"/>
        </a:spcBef>
        <a:spcAft>
          <a:spcPct val="0"/>
        </a:spcAft>
        <a:buClr>
          <a:srgbClr val="800000"/>
        </a:buClr>
        <a:buSzPct val="100000"/>
        <a:buFont typeface="Arial" panose="020B0604020202020204" pitchFamily="34" charset="0"/>
        <a:defRPr sz="3000" b="1">
          <a:solidFill>
            <a:srgbClr val="800000"/>
          </a:solidFill>
          <a:latin typeface="Arial" charset="0"/>
          <a:ea typeface="ヒラギノ角ゴ Pro W3" pitchFamily="1" charset="-128"/>
          <a:cs typeface="ヒラギノ角ゴ Pro W3" charset="-128"/>
        </a:defRPr>
      </a:lvl3pPr>
      <a:lvl4pPr algn="l" defTabSz="342900" rtl="0" eaLnBrk="0" fontAlgn="base" hangingPunct="0">
        <a:lnSpc>
          <a:spcPct val="86000"/>
        </a:lnSpc>
        <a:spcBef>
          <a:spcPct val="0"/>
        </a:spcBef>
        <a:spcAft>
          <a:spcPct val="0"/>
        </a:spcAft>
        <a:buClr>
          <a:srgbClr val="800000"/>
        </a:buClr>
        <a:buSzPct val="100000"/>
        <a:buFont typeface="Arial" panose="020B0604020202020204" pitchFamily="34" charset="0"/>
        <a:defRPr sz="3000" b="1">
          <a:solidFill>
            <a:srgbClr val="800000"/>
          </a:solidFill>
          <a:latin typeface="Arial" charset="0"/>
          <a:ea typeface="ヒラギノ角ゴ Pro W3" pitchFamily="1" charset="-128"/>
          <a:cs typeface="ヒラギノ角ゴ Pro W3" charset="-128"/>
        </a:defRPr>
      </a:lvl4pPr>
      <a:lvl5pPr algn="l" defTabSz="342900" rtl="0" eaLnBrk="0" fontAlgn="base" hangingPunct="0">
        <a:lnSpc>
          <a:spcPct val="86000"/>
        </a:lnSpc>
        <a:spcBef>
          <a:spcPct val="0"/>
        </a:spcBef>
        <a:spcAft>
          <a:spcPct val="0"/>
        </a:spcAft>
        <a:buClr>
          <a:srgbClr val="800000"/>
        </a:buClr>
        <a:buSzPct val="100000"/>
        <a:buFont typeface="Arial" panose="020B0604020202020204" pitchFamily="34" charset="0"/>
        <a:defRPr sz="3000" b="1">
          <a:solidFill>
            <a:srgbClr val="800000"/>
          </a:solidFill>
          <a:latin typeface="Arial" charset="0"/>
          <a:ea typeface="ヒラギノ角ゴ Pro W3" pitchFamily="1" charset="-128"/>
          <a:cs typeface="ヒラギノ角ゴ Pro W3" charset="-128"/>
        </a:defRPr>
      </a:lvl5pPr>
      <a:lvl6pPr marL="342900" algn="l" defTabSz="342900" rtl="0" eaLnBrk="0" fontAlgn="base" hangingPunct="0">
        <a:lnSpc>
          <a:spcPct val="86000"/>
        </a:lnSpc>
        <a:spcBef>
          <a:spcPct val="0"/>
        </a:spcBef>
        <a:spcAft>
          <a:spcPct val="0"/>
        </a:spcAft>
        <a:buClr>
          <a:srgbClr val="800000"/>
        </a:buClr>
        <a:buSzPct val="100000"/>
        <a:buFont typeface="Arial" charset="0"/>
        <a:defRPr sz="3000" b="1">
          <a:solidFill>
            <a:srgbClr val="800000"/>
          </a:solidFill>
          <a:latin typeface="Arial" charset="0"/>
          <a:ea typeface="ヒラギノ角ゴ Pro W3" pitchFamily="1" charset="-128"/>
        </a:defRPr>
      </a:lvl6pPr>
      <a:lvl7pPr marL="685800" algn="l" defTabSz="342900" rtl="0" eaLnBrk="0" fontAlgn="base" hangingPunct="0">
        <a:lnSpc>
          <a:spcPct val="86000"/>
        </a:lnSpc>
        <a:spcBef>
          <a:spcPct val="0"/>
        </a:spcBef>
        <a:spcAft>
          <a:spcPct val="0"/>
        </a:spcAft>
        <a:buClr>
          <a:srgbClr val="800000"/>
        </a:buClr>
        <a:buSzPct val="100000"/>
        <a:buFont typeface="Arial" charset="0"/>
        <a:defRPr sz="3000" b="1">
          <a:solidFill>
            <a:srgbClr val="800000"/>
          </a:solidFill>
          <a:latin typeface="Arial" charset="0"/>
          <a:ea typeface="ヒラギノ角ゴ Pro W3" pitchFamily="1" charset="-128"/>
        </a:defRPr>
      </a:lvl7pPr>
      <a:lvl8pPr marL="1028700" algn="l" defTabSz="342900" rtl="0" eaLnBrk="0" fontAlgn="base" hangingPunct="0">
        <a:lnSpc>
          <a:spcPct val="86000"/>
        </a:lnSpc>
        <a:spcBef>
          <a:spcPct val="0"/>
        </a:spcBef>
        <a:spcAft>
          <a:spcPct val="0"/>
        </a:spcAft>
        <a:buClr>
          <a:srgbClr val="800000"/>
        </a:buClr>
        <a:buSzPct val="100000"/>
        <a:buFont typeface="Arial" charset="0"/>
        <a:defRPr sz="3000" b="1">
          <a:solidFill>
            <a:srgbClr val="800000"/>
          </a:solidFill>
          <a:latin typeface="Arial" charset="0"/>
          <a:ea typeface="ヒラギノ角ゴ Pro W3" pitchFamily="1" charset="-128"/>
        </a:defRPr>
      </a:lvl8pPr>
      <a:lvl9pPr marL="1371600" algn="l" defTabSz="342900" rtl="0" eaLnBrk="0" fontAlgn="base" hangingPunct="0">
        <a:lnSpc>
          <a:spcPct val="86000"/>
        </a:lnSpc>
        <a:spcBef>
          <a:spcPct val="0"/>
        </a:spcBef>
        <a:spcAft>
          <a:spcPct val="0"/>
        </a:spcAft>
        <a:buClr>
          <a:srgbClr val="800000"/>
        </a:buClr>
        <a:buSzPct val="100000"/>
        <a:buFont typeface="Arial" charset="0"/>
        <a:defRPr sz="3000" b="1">
          <a:solidFill>
            <a:srgbClr val="800000"/>
          </a:solidFill>
          <a:latin typeface="Arial" charset="0"/>
          <a:ea typeface="ヒラギノ角ゴ Pro W3" pitchFamily="1" charset="-128"/>
        </a:defRPr>
      </a:lvl9pPr>
    </p:titleStyle>
    <p:bodyStyle>
      <a:lvl1pPr marL="255985" indent="-255985" algn="l" defTabSz="342900" rtl="0" eaLnBrk="0" fontAlgn="base" hangingPunct="0">
        <a:lnSpc>
          <a:spcPct val="86000"/>
        </a:lnSpc>
        <a:spcBef>
          <a:spcPts val="900"/>
        </a:spcBef>
        <a:spcAft>
          <a:spcPct val="0"/>
        </a:spcAft>
        <a:buClr>
          <a:srgbClr val="000000"/>
        </a:buClr>
        <a:buSzPct val="100000"/>
        <a:buFont typeface="Arial" panose="020B0604020202020204" pitchFamily="34" charset="0"/>
        <a:buChar char="•"/>
        <a:defRPr sz="2400">
          <a:solidFill>
            <a:srgbClr val="000000"/>
          </a:solidFill>
          <a:latin typeface="+mn-lt"/>
          <a:ea typeface="+mn-ea"/>
          <a:cs typeface="ヒラギノ角ゴ Pro W3" charset="-128"/>
        </a:defRPr>
      </a:lvl1pPr>
      <a:lvl2pPr marL="556022" indent="-213122" algn="l" defTabSz="342900" rtl="0" eaLnBrk="0" fontAlgn="base" hangingPunct="0">
        <a:lnSpc>
          <a:spcPct val="96000"/>
        </a:lnSpc>
        <a:spcBef>
          <a:spcPts val="525"/>
        </a:spcBef>
        <a:spcAft>
          <a:spcPct val="0"/>
        </a:spcAft>
        <a:buClr>
          <a:srgbClr val="000000"/>
        </a:buClr>
        <a:buSzPct val="100000"/>
        <a:buFont typeface="Arial" panose="020B0604020202020204" pitchFamily="34" charset="0"/>
        <a:buChar char="–"/>
        <a:defRPr sz="2100">
          <a:solidFill>
            <a:srgbClr val="000000"/>
          </a:solidFill>
          <a:latin typeface="+mn-lt"/>
          <a:ea typeface="+mn-ea"/>
          <a:cs typeface="ヒラギノ角ゴ Pro W3" pitchFamily="-96" charset="-128"/>
        </a:defRPr>
      </a:lvl2pPr>
      <a:lvl3pPr marL="857250" indent="-171450" algn="l" defTabSz="342900" rtl="0" eaLnBrk="0" fontAlgn="base" hangingPunct="0">
        <a:lnSpc>
          <a:spcPct val="96000"/>
        </a:lnSpc>
        <a:spcBef>
          <a:spcPts val="450"/>
        </a:spcBef>
        <a:spcAft>
          <a:spcPct val="0"/>
        </a:spcAft>
        <a:buClr>
          <a:srgbClr val="000000"/>
        </a:buClr>
        <a:buSzPct val="100000"/>
        <a:buFont typeface="Arial" panose="020B0604020202020204" pitchFamily="34" charset="0"/>
        <a:buChar char="•"/>
        <a:defRPr sz="1800">
          <a:solidFill>
            <a:srgbClr val="000000"/>
          </a:solidFill>
          <a:latin typeface="+mn-lt"/>
          <a:ea typeface="ＭＳ Ｐゴシック" pitchFamily="34" charset="-128"/>
          <a:cs typeface="ＭＳ Ｐゴシック" pitchFamily="68" charset="-128"/>
        </a:defRPr>
      </a:lvl3pPr>
      <a:lvl4pPr marL="1200150" indent="-171450" algn="l" defTabSz="342900" rtl="0" eaLnBrk="0" fontAlgn="base" hangingPunct="0">
        <a:lnSpc>
          <a:spcPct val="96000"/>
        </a:lnSpc>
        <a:spcBef>
          <a:spcPts val="375"/>
        </a:spcBef>
        <a:spcAft>
          <a:spcPct val="0"/>
        </a:spcAft>
        <a:buClr>
          <a:srgbClr val="000000"/>
        </a:buClr>
        <a:buSzPct val="100000"/>
        <a:buFont typeface="Arial" panose="020B0604020202020204" pitchFamily="34" charset="0"/>
        <a:buChar char="–"/>
        <a:defRPr sz="1500">
          <a:solidFill>
            <a:srgbClr val="000000"/>
          </a:solidFill>
          <a:latin typeface="+mn-lt"/>
          <a:ea typeface="ＭＳ Ｐゴシック" pitchFamily="34" charset="-128"/>
        </a:defRPr>
      </a:lvl4pPr>
      <a:lvl5pPr marL="1543050" indent="-171450" algn="l" defTabSz="342900" rtl="0" eaLnBrk="0" fontAlgn="base" hangingPunct="0">
        <a:lnSpc>
          <a:spcPct val="96000"/>
        </a:lnSpc>
        <a:spcBef>
          <a:spcPts val="375"/>
        </a:spcBef>
        <a:spcAft>
          <a:spcPct val="0"/>
        </a:spcAft>
        <a:buClr>
          <a:srgbClr val="000000"/>
        </a:buClr>
        <a:buSzPct val="100000"/>
        <a:buFont typeface="Arial" panose="020B0604020202020204" pitchFamily="34" charset="0"/>
        <a:buChar char="»"/>
        <a:defRPr sz="1500">
          <a:solidFill>
            <a:srgbClr val="000000"/>
          </a:solidFill>
          <a:latin typeface="+mn-lt"/>
          <a:ea typeface="ＭＳ Ｐゴシック" pitchFamily="34" charset="-128"/>
        </a:defRPr>
      </a:lvl5pPr>
      <a:lvl6pPr marL="1885950" indent="-171450" algn="l" defTabSz="342900" rtl="0" eaLnBrk="0" fontAlgn="base" hangingPunct="0">
        <a:lnSpc>
          <a:spcPct val="96000"/>
        </a:lnSpc>
        <a:spcBef>
          <a:spcPts val="375"/>
        </a:spcBef>
        <a:spcAft>
          <a:spcPct val="0"/>
        </a:spcAft>
        <a:buClr>
          <a:srgbClr val="000000"/>
        </a:buClr>
        <a:buSzPct val="100000"/>
        <a:buFont typeface="Arial" charset="0"/>
        <a:buChar char="»"/>
        <a:defRPr sz="1500">
          <a:solidFill>
            <a:srgbClr val="000000"/>
          </a:solidFill>
          <a:latin typeface="+mn-lt"/>
          <a:ea typeface="+mn-ea"/>
        </a:defRPr>
      </a:lvl6pPr>
      <a:lvl7pPr marL="2228850" indent="-171450" algn="l" defTabSz="342900" rtl="0" eaLnBrk="0" fontAlgn="base" hangingPunct="0">
        <a:lnSpc>
          <a:spcPct val="96000"/>
        </a:lnSpc>
        <a:spcBef>
          <a:spcPts val="375"/>
        </a:spcBef>
        <a:spcAft>
          <a:spcPct val="0"/>
        </a:spcAft>
        <a:buClr>
          <a:srgbClr val="000000"/>
        </a:buClr>
        <a:buSzPct val="100000"/>
        <a:buFont typeface="Arial" charset="0"/>
        <a:buChar char="»"/>
        <a:defRPr sz="1500">
          <a:solidFill>
            <a:srgbClr val="000000"/>
          </a:solidFill>
          <a:latin typeface="+mn-lt"/>
          <a:ea typeface="+mn-ea"/>
        </a:defRPr>
      </a:lvl7pPr>
      <a:lvl8pPr marL="2571750" indent="-171450" algn="l" defTabSz="342900" rtl="0" eaLnBrk="0" fontAlgn="base" hangingPunct="0">
        <a:lnSpc>
          <a:spcPct val="96000"/>
        </a:lnSpc>
        <a:spcBef>
          <a:spcPts val="375"/>
        </a:spcBef>
        <a:spcAft>
          <a:spcPct val="0"/>
        </a:spcAft>
        <a:buClr>
          <a:srgbClr val="000000"/>
        </a:buClr>
        <a:buSzPct val="100000"/>
        <a:buFont typeface="Arial" charset="0"/>
        <a:buChar char="»"/>
        <a:defRPr sz="1500">
          <a:solidFill>
            <a:srgbClr val="000000"/>
          </a:solidFill>
          <a:latin typeface="+mn-lt"/>
          <a:ea typeface="+mn-ea"/>
        </a:defRPr>
      </a:lvl8pPr>
      <a:lvl9pPr marL="2914650" indent="-171450" algn="l" defTabSz="342900" rtl="0" eaLnBrk="0" fontAlgn="base" hangingPunct="0">
        <a:lnSpc>
          <a:spcPct val="96000"/>
        </a:lnSpc>
        <a:spcBef>
          <a:spcPts val="375"/>
        </a:spcBef>
        <a:spcAft>
          <a:spcPct val="0"/>
        </a:spcAft>
        <a:buClr>
          <a:srgbClr val="000000"/>
        </a:buClr>
        <a:buSzPct val="100000"/>
        <a:buFont typeface="Arial" charset="0"/>
        <a:buChar char="»"/>
        <a:defRPr sz="1500">
          <a:solidFill>
            <a:srgbClr val="000000"/>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33DE89B7-C31D-EB42-9701-C1D7CA62E4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
            <a:ext cx="9144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a:extLst>
              <a:ext uri="{FF2B5EF4-FFF2-40B4-BE49-F238E27FC236}">
                <a16:creationId xmlns:a16="http://schemas.microsoft.com/office/drawing/2014/main" id="{CDCB20A3-A5D2-A240-89B2-2D7D2C473800}"/>
              </a:ext>
            </a:extLst>
          </p:cNvPr>
          <p:cNvSpPr>
            <a:spLocks noGrp="1" noChangeArrowheads="1"/>
          </p:cNvSpPr>
          <p:nvPr>
            <p:ph type="title"/>
          </p:nvPr>
        </p:nvSpPr>
        <p:spPr bwMode="auto">
          <a:xfrm>
            <a:off x="685801" y="304800"/>
            <a:ext cx="77708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a:t>Click to edit Master title style</a:t>
            </a:r>
          </a:p>
        </p:txBody>
      </p:sp>
      <p:sp>
        <p:nvSpPr>
          <p:cNvPr id="1028" name="Rectangle 3">
            <a:extLst>
              <a:ext uri="{FF2B5EF4-FFF2-40B4-BE49-F238E27FC236}">
                <a16:creationId xmlns:a16="http://schemas.microsoft.com/office/drawing/2014/main" id="{0DF9E122-7422-C34F-93DE-75132661ABCE}"/>
              </a:ext>
            </a:extLst>
          </p:cNvPr>
          <p:cNvSpPr>
            <a:spLocks noGrp="1" noChangeArrowheads="1"/>
          </p:cNvSpPr>
          <p:nvPr>
            <p:ph type="body" idx="1"/>
          </p:nvPr>
        </p:nvSpPr>
        <p:spPr bwMode="auto">
          <a:xfrm>
            <a:off x="685801" y="1828802"/>
            <a:ext cx="7770813"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a:extLst>
              <a:ext uri="{FF2B5EF4-FFF2-40B4-BE49-F238E27FC236}">
                <a16:creationId xmlns:a16="http://schemas.microsoft.com/office/drawing/2014/main" id="{053E8648-A1C3-4724-8ABE-90E0993B1E27}"/>
              </a:ext>
            </a:extLst>
          </p:cNvPr>
          <p:cNvSpPr>
            <a:spLocks noGrp="1" noChangeArrowheads="1"/>
          </p:cNvSpPr>
          <p:nvPr>
            <p:ph type="dt"/>
          </p:nvPr>
        </p:nvSpPr>
        <p:spPr bwMode="auto">
          <a:xfrm>
            <a:off x="685801" y="6248402"/>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Clr>
                <a:srgbClr val="000000"/>
              </a:buClr>
              <a:buSzPct val="100000"/>
              <a:buFont typeface="Arial" charset="0"/>
              <a:buNone/>
              <a:defRPr sz="105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a:extLst>
              <a:ext uri="{FF2B5EF4-FFF2-40B4-BE49-F238E27FC236}">
                <a16:creationId xmlns:a16="http://schemas.microsoft.com/office/drawing/2014/main" id="{B341B669-C26B-4087-881E-007769E9CF10}"/>
              </a:ext>
            </a:extLst>
          </p:cNvPr>
          <p:cNvSpPr>
            <a:spLocks noGrp="1" noChangeArrowheads="1"/>
          </p:cNvSpPr>
          <p:nvPr>
            <p:ph type="ftr"/>
          </p:nvPr>
        </p:nvSpPr>
        <p:spPr bwMode="auto">
          <a:xfrm>
            <a:off x="3124201" y="6248402"/>
            <a:ext cx="2894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eaLnBrk="0" hangingPunct="0">
              <a:buClr>
                <a:srgbClr val="000000"/>
              </a:buClr>
              <a:buSzPct val="100000"/>
              <a:buFont typeface="Arial" charset="0"/>
              <a:buNone/>
              <a:defRPr sz="105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a:extLst>
              <a:ext uri="{FF2B5EF4-FFF2-40B4-BE49-F238E27FC236}">
                <a16:creationId xmlns:a16="http://schemas.microsoft.com/office/drawing/2014/main" id="{6529FB56-9A27-4A43-B1FA-9991379D56C9}"/>
              </a:ext>
            </a:extLst>
          </p:cNvPr>
          <p:cNvSpPr>
            <a:spLocks noGrp="1" noChangeArrowheads="1"/>
          </p:cNvSpPr>
          <p:nvPr>
            <p:ph type="sldNum"/>
          </p:nvPr>
        </p:nvSpPr>
        <p:spPr bwMode="auto">
          <a:xfrm>
            <a:off x="7162801" y="6324602"/>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0" hangingPunct="0">
              <a:buClr>
                <a:srgbClr val="000000"/>
              </a:buClr>
              <a:buSzPct val="100000"/>
              <a:buFont typeface="Arial" panose="020B0604020202020204" pitchFamily="34" charset="0"/>
              <a:buNone/>
              <a:defRPr sz="1050">
                <a:solidFill>
                  <a:srgbClr val="000000"/>
                </a:solidFill>
                <a:ea typeface="ヒラギノ角ゴ Pro W3" charset="-128"/>
              </a:defRPr>
            </a:lvl1pPr>
          </a:lstStyle>
          <a:p>
            <a:pPr>
              <a:defRPr/>
            </a:pPr>
            <a:fld id="{D1D74BDD-E563-604E-9D45-14649EDFE90A}" type="slidenum">
              <a:rPr lang="en-GB" altLang="en-US"/>
              <a:pPr>
                <a:defRPr/>
              </a:pPr>
              <a:t>‹#›</a:t>
            </a:fld>
            <a:endParaRPr lang="en-GB" altLang="en-US"/>
          </a:p>
        </p:txBody>
      </p:sp>
    </p:spTree>
    <p:extLst>
      <p:ext uri="{BB962C8B-B14F-4D97-AF65-F5344CB8AC3E}">
        <p14:creationId xmlns:p14="http://schemas.microsoft.com/office/powerpoint/2010/main" val="179478981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hdr="0" ftr="0" dt="0"/>
  <p:txStyles>
    <p:titleStyle>
      <a:lvl1pPr algn="l" defTabSz="342900" rtl="0" eaLnBrk="0" fontAlgn="base" hangingPunct="0">
        <a:lnSpc>
          <a:spcPct val="86000"/>
        </a:lnSpc>
        <a:spcBef>
          <a:spcPct val="0"/>
        </a:spcBef>
        <a:spcAft>
          <a:spcPct val="0"/>
        </a:spcAft>
        <a:buClr>
          <a:srgbClr val="800000"/>
        </a:buClr>
        <a:buSzPct val="100000"/>
        <a:buFont typeface="Arial" panose="020B0604020202020204" pitchFamily="34" charset="0"/>
        <a:defRPr sz="3000" b="1">
          <a:solidFill>
            <a:srgbClr val="800000"/>
          </a:solidFill>
          <a:latin typeface="+mj-lt"/>
          <a:ea typeface="+mj-ea"/>
          <a:cs typeface="ヒラギノ角ゴ Pro W3" charset="-128"/>
        </a:defRPr>
      </a:lvl1pPr>
      <a:lvl2pPr algn="l" defTabSz="342900" rtl="0" eaLnBrk="0" fontAlgn="base" hangingPunct="0">
        <a:lnSpc>
          <a:spcPct val="86000"/>
        </a:lnSpc>
        <a:spcBef>
          <a:spcPct val="0"/>
        </a:spcBef>
        <a:spcAft>
          <a:spcPct val="0"/>
        </a:spcAft>
        <a:buClr>
          <a:srgbClr val="800000"/>
        </a:buClr>
        <a:buSzPct val="100000"/>
        <a:buFont typeface="Arial" panose="020B0604020202020204" pitchFamily="34" charset="0"/>
        <a:defRPr sz="3000" b="1">
          <a:solidFill>
            <a:srgbClr val="800000"/>
          </a:solidFill>
          <a:latin typeface="Arial" charset="0"/>
          <a:ea typeface="ヒラギノ角ゴ Pro W3" pitchFamily="1" charset="-128"/>
          <a:cs typeface="ヒラギノ角ゴ Pro W3" charset="-128"/>
        </a:defRPr>
      </a:lvl2pPr>
      <a:lvl3pPr algn="l" defTabSz="342900" rtl="0" eaLnBrk="0" fontAlgn="base" hangingPunct="0">
        <a:lnSpc>
          <a:spcPct val="86000"/>
        </a:lnSpc>
        <a:spcBef>
          <a:spcPct val="0"/>
        </a:spcBef>
        <a:spcAft>
          <a:spcPct val="0"/>
        </a:spcAft>
        <a:buClr>
          <a:srgbClr val="800000"/>
        </a:buClr>
        <a:buSzPct val="100000"/>
        <a:buFont typeface="Arial" panose="020B0604020202020204" pitchFamily="34" charset="0"/>
        <a:defRPr sz="3000" b="1">
          <a:solidFill>
            <a:srgbClr val="800000"/>
          </a:solidFill>
          <a:latin typeface="Arial" charset="0"/>
          <a:ea typeface="ヒラギノ角ゴ Pro W3" pitchFamily="1" charset="-128"/>
          <a:cs typeface="ヒラギノ角ゴ Pro W3" charset="-128"/>
        </a:defRPr>
      </a:lvl3pPr>
      <a:lvl4pPr algn="l" defTabSz="342900" rtl="0" eaLnBrk="0" fontAlgn="base" hangingPunct="0">
        <a:lnSpc>
          <a:spcPct val="86000"/>
        </a:lnSpc>
        <a:spcBef>
          <a:spcPct val="0"/>
        </a:spcBef>
        <a:spcAft>
          <a:spcPct val="0"/>
        </a:spcAft>
        <a:buClr>
          <a:srgbClr val="800000"/>
        </a:buClr>
        <a:buSzPct val="100000"/>
        <a:buFont typeface="Arial" panose="020B0604020202020204" pitchFamily="34" charset="0"/>
        <a:defRPr sz="3000" b="1">
          <a:solidFill>
            <a:srgbClr val="800000"/>
          </a:solidFill>
          <a:latin typeface="Arial" charset="0"/>
          <a:ea typeface="ヒラギノ角ゴ Pro W3" pitchFamily="1" charset="-128"/>
          <a:cs typeface="ヒラギノ角ゴ Pro W3" charset="-128"/>
        </a:defRPr>
      </a:lvl4pPr>
      <a:lvl5pPr algn="l" defTabSz="342900" rtl="0" eaLnBrk="0" fontAlgn="base" hangingPunct="0">
        <a:lnSpc>
          <a:spcPct val="86000"/>
        </a:lnSpc>
        <a:spcBef>
          <a:spcPct val="0"/>
        </a:spcBef>
        <a:spcAft>
          <a:spcPct val="0"/>
        </a:spcAft>
        <a:buClr>
          <a:srgbClr val="800000"/>
        </a:buClr>
        <a:buSzPct val="100000"/>
        <a:buFont typeface="Arial" panose="020B0604020202020204" pitchFamily="34" charset="0"/>
        <a:defRPr sz="3000" b="1">
          <a:solidFill>
            <a:srgbClr val="800000"/>
          </a:solidFill>
          <a:latin typeface="Arial" charset="0"/>
          <a:ea typeface="ヒラギノ角ゴ Pro W3" pitchFamily="1" charset="-128"/>
          <a:cs typeface="ヒラギノ角ゴ Pro W3" charset="-128"/>
        </a:defRPr>
      </a:lvl5pPr>
      <a:lvl6pPr marL="342900" algn="l" defTabSz="342900" rtl="0" eaLnBrk="0" fontAlgn="base" hangingPunct="0">
        <a:lnSpc>
          <a:spcPct val="86000"/>
        </a:lnSpc>
        <a:spcBef>
          <a:spcPct val="0"/>
        </a:spcBef>
        <a:spcAft>
          <a:spcPct val="0"/>
        </a:spcAft>
        <a:buClr>
          <a:srgbClr val="800000"/>
        </a:buClr>
        <a:buSzPct val="100000"/>
        <a:buFont typeface="Arial" charset="0"/>
        <a:defRPr sz="3000" b="1">
          <a:solidFill>
            <a:srgbClr val="800000"/>
          </a:solidFill>
          <a:latin typeface="Arial" charset="0"/>
          <a:ea typeface="ヒラギノ角ゴ Pro W3" pitchFamily="1" charset="-128"/>
        </a:defRPr>
      </a:lvl6pPr>
      <a:lvl7pPr marL="685800" algn="l" defTabSz="342900" rtl="0" eaLnBrk="0" fontAlgn="base" hangingPunct="0">
        <a:lnSpc>
          <a:spcPct val="86000"/>
        </a:lnSpc>
        <a:spcBef>
          <a:spcPct val="0"/>
        </a:spcBef>
        <a:spcAft>
          <a:spcPct val="0"/>
        </a:spcAft>
        <a:buClr>
          <a:srgbClr val="800000"/>
        </a:buClr>
        <a:buSzPct val="100000"/>
        <a:buFont typeface="Arial" charset="0"/>
        <a:defRPr sz="3000" b="1">
          <a:solidFill>
            <a:srgbClr val="800000"/>
          </a:solidFill>
          <a:latin typeface="Arial" charset="0"/>
          <a:ea typeface="ヒラギノ角ゴ Pro W3" pitchFamily="1" charset="-128"/>
        </a:defRPr>
      </a:lvl7pPr>
      <a:lvl8pPr marL="1028700" algn="l" defTabSz="342900" rtl="0" eaLnBrk="0" fontAlgn="base" hangingPunct="0">
        <a:lnSpc>
          <a:spcPct val="86000"/>
        </a:lnSpc>
        <a:spcBef>
          <a:spcPct val="0"/>
        </a:spcBef>
        <a:spcAft>
          <a:spcPct val="0"/>
        </a:spcAft>
        <a:buClr>
          <a:srgbClr val="800000"/>
        </a:buClr>
        <a:buSzPct val="100000"/>
        <a:buFont typeface="Arial" charset="0"/>
        <a:defRPr sz="3000" b="1">
          <a:solidFill>
            <a:srgbClr val="800000"/>
          </a:solidFill>
          <a:latin typeface="Arial" charset="0"/>
          <a:ea typeface="ヒラギノ角ゴ Pro W3" pitchFamily="1" charset="-128"/>
        </a:defRPr>
      </a:lvl8pPr>
      <a:lvl9pPr marL="1371600" algn="l" defTabSz="342900" rtl="0" eaLnBrk="0" fontAlgn="base" hangingPunct="0">
        <a:lnSpc>
          <a:spcPct val="86000"/>
        </a:lnSpc>
        <a:spcBef>
          <a:spcPct val="0"/>
        </a:spcBef>
        <a:spcAft>
          <a:spcPct val="0"/>
        </a:spcAft>
        <a:buClr>
          <a:srgbClr val="800000"/>
        </a:buClr>
        <a:buSzPct val="100000"/>
        <a:buFont typeface="Arial" charset="0"/>
        <a:defRPr sz="3000" b="1">
          <a:solidFill>
            <a:srgbClr val="800000"/>
          </a:solidFill>
          <a:latin typeface="Arial" charset="0"/>
          <a:ea typeface="ヒラギノ角ゴ Pro W3" pitchFamily="1" charset="-128"/>
        </a:defRPr>
      </a:lvl9pPr>
    </p:titleStyle>
    <p:bodyStyle>
      <a:lvl1pPr marL="255985" indent="-255985" algn="l" defTabSz="342900" rtl="0" eaLnBrk="0" fontAlgn="base" hangingPunct="0">
        <a:lnSpc>
          <a:spcPct val="86000"/>
        </a:lnSpc>
        <a:spcBef>
          <a:spcPts val="900"/>
        </a:spcBef>
        <a:spcAft>
          <a:spcPct val="0"/>
        </a:spcAft>
        <a:buClr>
          <a:srgbClr val="000000"/>
        </a:buClr>
        <a:buSzPct val="100000"/>
        <a:buFont typeface="Arial" panose="020B0604020202020204" pitchFamily="34" charset="0"/>
        <a:buChar char="•"/>
        <a:defRPr sz="2400">
          <a:solidFill>
            <a:srgbClr val="000000"/>
          </a:solidFill>
          <a:latin typeface="+mn-lt"/>
          <a:ea typeface="+mn-ea"/>
          <a:cs typeface="ヒラギノ角ゴ Pro W3" charset="-128"/>
        </a:defRPr>
      </a:lvl1pPr>
      <a:lvl2pPr marL="556022" indent="-213122" algn="l" defTabSz="342900" rtl="0" eaLnBrk="0" fontAlgn="base" hangingPunct="0">
        <a:lnSpc>
          <a:spcPct val="96000"/>
        </a:lnSpc>
        <a:spcBef>
          <a:spcPts val="525"/>
        </a:spcBef>
        <a:spcAft>
          <a:spcPct val="0"/>
        </a:spcAft>
        <a:buClr>
          <a:srgbClr val="000000"/>
        </a:buClr>
        <a:buSzPct val="100000"/>
        <a:buFont typeface="Arial" panose="020B0604020202020204" pitchFamily="34" charset="0"/>
        <a:buChar char="–"/>
        <a:defRPr sz="2100">
          <a:solidFill>
            <a:srgbClr val="000000"/>
          </a:solidFill>
          <a:latin typeface="+mn-lt"/>
          <a:ea typeface="+mn-ea"/>
          <a:cs typeface="ヒラギノ角ゴ Pro W3" pitchFamily="-96" charset="-128"/>
        </a:defRPr>
      </a:lvl2pPr>
      <a:lvl3pPr marL="857250" indent="-171450" algn="l" defTabSz="342900" rtl="0" eaLnBrk="0" fontAlgn="base" hangingPunct="0">
        <a:lnSpc>
          <a:spcPct val="96000"/>
        </a:lnSpc>
        <a:spcBef>
          <a:spcPts val="450"/>
        </a:spcBef>
        <a:spcAft>
          <a:spcPct val="0"/>
        </a:spcAft>
        <a:buClr>
          <a:srgbClr val="000000"/>
        </a:buClr>
        <a:buSzPct val="100000"/>
        <a:buFont typeface="Arial" panose="020B0604020202020204" pitchFamily="34" charset="0"/>
        <a:buChar char="•"/>
        <a:defRPr sz="1800">
          <a:solidFill>
            <a:srgbClr val="000000"/>
          </a:solidFill>
          <a:latin typeface="+mn-lt"/>
          <a:ea typeface="ＭＳ Ｐゴシック" pitchFamily="34" charset="-128"/>
          <a:cs typeface="ＭＳ Ｐゴシック" pitchFamily="68" charset="-128"/>
        </a:defRPr>
      </a:lvl3pPr>
      <a:lvl4pPr marL="1200150" indent="-171450" algn="l" defTabSz="342900" rtl="0" eaLnBrk="0" fontAlgn="base" hangingPunct="0">
        <a:lnSpc>
          <a:spcPct val="96000"/>
        </a:lnSpc>
        <a:spcBef>
          <a:spcPts val="375"/>
        </a:spcBef>
        <a:spcAft>
          <a:spcPct val="0"/>
        </a:spcAft>
        <a:buClr>
          <a:srgbClr val="000000"/>
        </a:buClr>
        <a:buSzPct val="100000"/>
        <a:buFont typeface="Arial" panose="020B0604020202020204" pitchFamily="34" charset="0"/>
        <a:buChar char="–"/>
        <a:defRPr sz="1500">
          <a:solidFill>
            <a:srgbClr val="000000"/>
          </a:solidFill>
          <a:latin typeface="+mn-lt"/>
          <a:ea typeface="ＭＳ Ｐゴシック" pitchFamily="34" charset="-128"/>
        </a:defRPr>
      </a:lvl4pPr>
      <a:lvl5pPr marL="1543050" indent="-171450" algn="l" defTabSz="342900" rtl="0" eaLnBrk="0" fontAlgn="base" hangingPunct="0">
        <a:lnSpc>
          <a:spcPct val="96000"/>
        </a:lnSpc>
        <a:spcBef>
          <a:spcPts val="375"/>
        </a:spcBef>
        <a:spcAft>
          <a:spcPct val="0"/>
        </a:spcAft>
        <a:buClr>
          <a:srgbClr val="000000"/>
        </a:buClr>
        <a:buSzPct val="100000"/>
        <a:buFont typeface="Arial" panose="020B0604020202020204" pitchFamily="34" charset="0"/>
        <a:buChar char="»"/>
        <a:defRPr sz="1500">
          <a:solidFill>
            <a:srgbClr val="000000"/>
          </a:solidFill>
          <a:latin typeface="+mn-lt"/>
          <a:ea typeface="ＭＳ Ｐゴシック" pitchFamily="34" charset="-128"/>
        </a:defRPr>
      </a:lvl5pPr>
      <a:lvl6pPr marL="1885950" indent="-171450" algn="l" defTabSz="342900" rtl="0" eaLnBrk="0" fontAlgn="base" hangingPunct="0">
        <a:lnSpc>
          <a:spcPct val="96000"/>
        </a:lnSpc>
        <a:spcBef>
          <a:spcPts val="375"/>
        </a:spcBef>
        <a:spcAft>
          <a:spcPct val="0"/>
        </a:spcAft>
        <a:buClr>
          <a:srgbClr val="000000"/>
        </a:buClr>
        <a:buSzPct val="100000"/>
        <a:buFont typeface="Arial" charset="0"/>
        <a:buChar char="»"/>
        <a:defRPr sz="1500">
          <a:solidFill>
            <a:srgbClr val="000000"/>
          </a:solidFill>
          <a:latin typeface="+mn-lt"/>
          <a:ea typeface="+mn-ea"/>
        </a:defRPr>
      </a:lvl6pPr>
      <a:lvl7pPr marL="2228850" indent="-171450" algn="l" defTabSz="342900" rtl="0" eaLnBrk="0" fontAlgn="base" hangingPunct="0">
        <a:lnSpc>
          <a:spcPct val="96000"/>
        </a:lnSpc>
        <a:spcBef>
          <a:spcPts val="375"/>
        </a:spcBef>
        <a:spcAft>
          <a:spcPct val="0"/>
        </a:spcAft>
        <a:buClr>
          <a:srgbClr val="000000"/>
        </a:buClr>
        <a:buSzPct val="100000"/>
        <a:buFont typeface="Arial" charset="0"/>
        <a:buChar char="»"/>
        <a:defRPr sz="1500">
          <a:solidFill>
            <a:srgbClr val="000000"/>
          </a:solidFill>
          <a:latin typeface="+mn-lt"/>
          <a:ea typeface="+mn-ea"/>
        </a:defRPr>
      </a:lvl7pPr>
      <a:lvl8pPr marL="2571750" indent="-171450" algn="l" defTabSz="342900" rtl="0" eaLnBrk="0" fontAlgn="base" hangingPunct="0">
        <a:lnSpc>
          <a:spcPct val="96000"/>
        </a:lnSpc>
        <a:spcBef>
          <a:spcPts val="375"/>
        </a:spcBef>
        <a:spcAft>
          <a:spcPct val="0"/>
        </a:spcAft>
        <a:buClr>
          <a:srgbClr val="000000"/>
        </a:buClr>
        <a:buSzPct val="100000"/>
        <a:buFont typeface="Arial" charset="0"/>
        <a:buChar char="»"/>
        <a:defRPr sz="1500">
          <a:solidFill>
            <a:srgbClr val="000000"/>
          </a:solidFill>
          <a:latin typeface="+mn-lt"/>
          <a:ea typeface="+mn-ea"/>
        </a:defRPr>
      </a:lvl8pPr>
      <a:lvl9pPr marL="2914650" indent="-171450" algn="l" defTabSz="342900" rtl="0" eaLnBrk="0" fontAlgn="base" hangingPunct="0">
        <a:lnSpc>
          <a:spcPct val="96000"/>
        </a:lnSpc>
        <a:spcBef>
          <a:spcPts val="375"/>
        </a:spcBef>
        <a:spcAft>
          <a:spcPct val="0"/>
        </a:spcAft>
        <a:buClr>
          <a:srgbClr val="000000"/>
        </a:buClr>
        <a:buSzPct val="100000"/>
        <a:buFont typeface="Arial" charset="0"/>
        <a:buChar char="»"/>
        <a:defRPr sz="1500">
          <a:solidFill>
            <a:srgbClr val="000000"/>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charset="0"/>
              </a:defRPr>
            </a:lvl1pPr>
          </a:lstStyle>
          <a:p>
            <a:fld id="{F5961061-4770-2248-8829-429AB7FDB153}" type="datetimeFigureOut">
              <a:rPr lang="en-US" smtClean="0"/>
              <a:t>2/21/20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charset="0"/>
              </a:defRPr>
            </a:lvl1pPr>
          </a:lstStyle>
          <a:p>
            <a:fld id="{396BC85B-ED7B-BB4F-9079-378A2DEFB7E0}" type="slidenum">
              <a:rPr lang="en-US" smtClean="0"/>
              <a:t>‹#›</a:t>
            </a:fld>
            <a:endParaRPr lang="en-US"/>
          </a:p>
        </p:txBody>
      </p:sp>
      <p:pic>
        <p:nvPicPr>
          <p:cNvPr id="1031" name="Picture 6" descr="Banner.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 y="0"/>
            <a:ext cx="91551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372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7"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txStyles>
    <p:titleStyle>
      <a:lvl1pPr algn="ctr" defTabSz="342900" rtl="0" eaLnBrk="1" fontAlgn="base" hangingPunct="1">
        <a:spcBef>
          <a:spcPct val="0"/>
        </a:spcBef>
        <a:spcAft>
          <a:spcPct val="0"/>
        </a:spcAft>
        <a:defRPr sz="3300" kern="1200">
          <a:solidFill>
            <a:schemeClr val="tx1"/>
          </a:solidFill>
          <a:latin typeface="+mj-lt"/>
          <a:ea typeface="ＭＳ Ｐゴシック" pitchFamily="1" charset="-128"/>
          <a:cs typeface="ＭＳ Ｐゴシック" pitchFamily="1" charset="-128"/>
        </a:defRPr>
      </a:lvl1pPr>
      <a:lvl2pPr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2pPr>
      <a:lvl3pPr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3pPr>
      <a:lvl4pPr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4pPr>
      <a:lvl5pPr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5pPr>
      <a:lvl6pPr marL="342900"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6pPr>
      <a:lvl7pPr marL="685800"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7pPr>
      <a:lvl8pPr marL="1028700"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8pPr>
      <a:lvl9pPr marL="1371600"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ＭＳ Ｐゴシック" pitchFamily="1" charset="-128"/>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pitchFamily="1" charset="-128"/>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pitchFamily="1" charset="-128"/>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pitchFamily="1" charset="-128"/>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pitchFamily="1"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611FD-06FF-3948-955A-43C6F6FEF7E9}"/>
              </a:ext>
            </a:extLst>
          </p:cNvPr>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F36441-F87E-EB43-A3FF-7E6A6346176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D3BC4-92B7-4548-9106-BDBE133A999D}"/>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F71FCF1-8EB9-EC4D-8330-0CBC6ADF4E64}" type="datetimeFigureOut">
              <a:rPr lang="en-US" smtClean="0"/>
              <a:t>2/21/20</a:t>
            </a:fld>
            <a:endParaRPr lang="en-US"/>
          </a:p>
        </p:txBody>
      </p:sp>
      <p:sp>
        <p:nvSpPr>
          <p:cNvPr id="5" name="Footer Placeholder 4">
            <a:extLst>
              <a:ext uri="{FF2B5EF4-FFF2-40B4-BE49-F238E27FC236}">
                <a16:creationId xmlns:a16="http://schemas.microsoft.com/office/drawing/2014/main" id="{709ED5FD-64B3-8F41-8CC7-73BC69A16629}"/>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7E34F-AB35-C64D-A171-2C72B5537A2B}"/>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661319-D628-774B-B00D-D1E76B74D065}" type="slidenum">
              <a:rPr lang="en-US" smtClean="0"/>
              <a:t>‹#›</a:t>
            </a:fld>
            <a:endParaRPr lang="en-US"/>
          </a:p>
        </p:txBody>
      </p:sp>
    </p:spTree>
    <p:extLst>
      <p:ext uri="{BB962C8B-B14F-4D97-AF65-F5344CB8AC3E}">
        <p14:creationId xmlns:p14="http://schemas.microsoft.com/office/powerpoint/2010/main" val="161548136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charset="0"/>
              </a:defRPr>
            </a:lvl1pPr>
          </a:lstStyle>
          <a:p>
            <a:fld id="{F5961061-4770-2248-8829-429AB7FDB153}" type="datetimeFigureOut">
              <a:rPr lang="en-US" smtClean="0"/>
              <a:t>2/21/20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charset="0"/>
              </a:defRPr>
            </a:lvl1pPr>
          </a:lstStyle>
          <a:p>
            <a:fld id="{396BC85B-ED7B-BB4F-9079-378A2DEFB7E0}" type="slidenum">
              <a:rPr lang="en-US" smtClean="0"/>
              <a:t>‹#›</a:t>
            </a:fld>
            <a:endParaRPr lang="en-US"/>
          </a:p>
        </p:txBody>
      </p:sp>
      <p:pic>
        <p:nvPicPr>
          <p:cNvPr id="1031" name="Picture 6" descr="Banner.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 y="0"/>
            <a:ext cx="91551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2921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xStyles>
    <p:titleStyle>
      <a:lvl1pPr algn="ctr" defTabSz="342900" rtl="0" eaLnBrk="1" fontAlgn="base" hangingPunct="1">
        <a:spcBef>
          <a:spcPct val="0"/>
        </a:spcBef>
        <a:spcAft>
          <a:spcPct val="0"/>
        </a:spcAft>
        <a:defRPr sz="3300" kern="1200">
          <a:solidFill>
            <a:schemeClr val="tx1"/>
          </a:solidFill>
          <a:latin typeface="+mj-lt"/>
          <a:ea typeface="ＭＳ Ｐゴシック" pitchFamily="1" charset="-128"/>
          <a:cs typeface="ＭＳ Ｐゴシック" pitchFamily="1" charset="-128"/>
        </a:defRPr>
      </a:lvl1pPr>
      <a:lvl2pPr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2pPr>
      <a:lvl3pPr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3pPr>
      <a:lvl4pPr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4pPr>
      <a:lvl5pPr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5pPr>
      <a:lvl6pPr marL="342900"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6pPr>
      <a:lvl7pPr marL="685800"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7pPr>
      <a:lvl8pPr marL="1028700"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8pPr>
      <a:lvl9pPr marL="1371600" algn="ctr" defTabSz="342900" rtl="0" eaLnBrk="1" fontAlgn="base" hangingPunct="1">
        <a:spcBef>
          <a:spcPct val="0"/>
        </a:spcBef>
        <a:spcAft>
          <a:spcPct val="0"/>
        </a:spcAft>
        <a:defRPr sz="3300">
          <a:solidFill>
            <a:schemeClr val="tx1"/>
          </a:solidFill>
          <a:latin typeface="Calibri" pitchFamily="1" charset="0"/>
          <a:ea typeface="ＭＳ Ｐゴシック" pitchFamily="1" charset="-128"/>
          <a:cs typeface="ＭＳ Ｐゴシック" pitchFamily="1" charset="-128"/>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ＭＳ Ｐゴシック" pitchFamily="1" charset="-128"/>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pitchFamily="1" charset="-128"/>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pitchFamily="1" charset="-128"/>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pitchFamily="1" charset="-128"/>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pitchFamily="1"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1172" name="Rectangle 4">
            <a:extLst>
              <a:ext uri="{FF2B5EF4-FFF2-40B4-BE49-F238E27FC236}">
                <a16:creationId xmlns:a16="http://schemas.microsoft.com/office/drawing/2014/main" id="{9972ECD4-D7BC-4FFF-A910-F676059A4FB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685800" eaLnBrk="0" hangingPunct="0">
              <a:defRPr sz="1050">
                <a:solidFill>
                  <a:srgbClr val="000000"/>
                </a:solidFill>
                <a:ea typeface="Osaka" charset="-128"/>
              </a:defRPr>
            </a:lvl1pPr>
          </a:lstStyle>
          <a:p>
            <a:pPr>
              <a:defRPr/>
            </a:pPr>
            <a:fld id="{AAD46DBA-DCCA-324E-9F7C-FBC18E15C911}" type="datetime1">
              <a:rPr lang="en-US" altLang="en-US"/>
              <a:pPr>
                <a:defRPr/>
              </a:pPr>
              <a:t>2/21/20</a:t>
            </a:fld>
            <a:endParaRPr lang="en-US" altLang="en-US"/>
          </a:p>
        </p:txBody>
      </p:sp>
      <p:sp>
        <p:nvSpPr>
          <p:cNvPr id="391173" name="Rectangle 5">
            <a:extLst>
              <a:ext uri="{FF2B5EF4-FFF2-40B4-BE49-F238E27FC236}">
                <a16:creationId xmlns:a16="http://schemas.microsoft.com/office/drawing/2014/main" id="{05A84EC0-E71D-4BD1-8BB3-6F456794138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685800" eaLnBrk="0" hangingPunct="0">
              <a:defRPr sz="1050">
                <a:solidFill>
                  <a:srgbClr val="000000"/>
                </a:solidFill>
                <a:latin typeface="Arial" charset="0"/>
                <a:ea typeface="+mn-ea"/>
                <a:cs typeface="+mn-cs"/>
              </a:defRPr>
            </a:lvl1pPr>
          </a:lstStyle>
          <a:p>
            <a:pPr>
              <a:defRPr/>
            </a:pPr>
            <a:endParaRPr lang="en-US"/>
          </a:p>
        </p:txBody>
      </p:sp>
      <p:sp>
        <p:nvSpPr>
          <p:cNvPr id="391174" name="Rectangle 6">
            <a:extLst>
              <a:ext uri="{FF2B5EF4-FFF2-40B4-BE49-F238E27FC236}">
                <a16:creationId xmlns:a16="http://schemas.microsoft.com/office/drawing/2014/main" id="{F96E8433-5C11-4622-94AA-F27D3F88DCFD}"/>
              </a:ext>
            </a:extLst>
          </p:cNvPr>
          <p:cNvSpPr>
            <a:spLocks noGrp="1" noChangeArrowheads="1"/>
          </p:cNvSpPr>
          <p:nvPr>
            <p:ph type="sldNum" sz="quarter" idx="4"/>
          </p:nvPr>
        </p:nvSpPr>
        <p:spPr bwMode="auto">
          <a:xfrm>
            <a:off x="7391400" y="64008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685800" eaLnBrk="0" hangingPunct="0">
              <a:defRPr sz="1050">
                <a:solidFill>
                  <a:srgbClr val="000000"/>
                </a:solidFill>
                <a:ea typeface="Osaka" charset="-128"/>
              </a:defRPr>
            </a:lvl1pPr>
          </a:lstStyle>
          <a:p>
            <a:pPr>
              <a:defRPr/>
            </a:pPr>
            <a:fld id="{95CD3FA7-6926-2741-BB74-FEA0339DBB14}" type="slidenum">
              <a:rPr lang="en-US" altLang="en-US"/>
              <a:pPr>
                <a:defRPr/>
              </a:pPr>
              <a:t>‹#›</a:t>
            </a:fld>
            <a:endParaRPr lang="en-US" altLang="en-US"/>
          </a:p>
        </p:txBody>
      </p:sp>
      <p:pic>
        <p:nvPicPr>
          <p:cNvPr id="2053" name="Picture 8" descr="banner2">
            <a:extLst>
              <a:ext uri="{FF2B5EF4-FFF2-40B4-BE49-F238E27FC236}">
                <a16:creationId xmlns:a16="http://schemas.microsoft.com/office/drawing/2014/main" id="{ED075563-C9B1-D941-9EA9-60E8DBB07A8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
            <a:ext cx="9144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2">
            <a:extLst>
              <a:ext uri="{FF2B5EF4-FFF2-40B4-BE49-F238E27FC236}">
                <a16:creationId xmlns:a16="http://schemas.microsoft.com/office/drawing/2014/main" id="{49078B73-5A01-C746-AEE6-78BE7665131E}"/>
              </a:ext>
            </a:extLst>
          </p:cNvPr>
          <p:cNvSpPr>
            <a:spLocks noGrp="1" noChangeArrowheads="1"/>
          </p:cNvSpPr>
          <p:nvPr>
            <p:ph type="title"/>
          </p:nvPr>
        </p:nvSpPr>
        <p:spPr bwMode="auto">
          <a:xfrm>
            <a:off x="685800" y="304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5" name="Rectangle 3">
            <a:extLst>
              <a:ext uri="{FF2B5EF4-FFF2-40B4-BE49-F238E27FC236}">
                <a16:creationId xmlns:a16="http://schemas.microsoft.com/office/drawing/2014/main" id="{C90CE3DB-E596-DE41-922A-59E58724B9C4}"/>
              </a:ext>
            </a:extLst>
          </p:cNvPr>
          <p:cNvSpPr>
            <a:spLocks noGrp="1" noChangeArrowheads="1"/>
          </p:cNvSpPr>
          <p:nvPr>
            <p:ph type="body" idx="1"/>
          </p:nvPr>
        </p:nvSpPr>
        <p:spPr bwMode="auto">
          <a:xfrm>
            <a:off x="685800" y="1828800"/>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77587087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ftr="0" dt="0"/>
  <p:txStyles>
    <p:titleStyle>
      <a:lvl1pPr algn="l" rtl="0" eaLnBrk="0" fontAlgn="base" hangingPunct="0">
        <a:lnSpc>
          <a:spcPct val="90000"/>
        </a:lnSpc>
        <a:spcBef>
          <a:spcPct val="0"/>
        </a:spcBef>
        <a:spcAft>
          <a:spcPct val="0"/>
        </a:spcAft>
        <a:defRPr sz="3000" b="1">
          <a:solidFill>
            <a:srgbClr val="800000"/>
          </a:solidFill>
          <a:latin typeface="+mj-lt"/>
          <a:ea typeface="+mj-ea"/>
          <a:cs typeface="+mj-cs"/>
        </a:defRPr>
      </a:lvl1pPr>
      <a:lvl2pPr algn="l" rtl="0" eaLnBrk="0" fontAlgn="base" hangingPunct="0">
        <a:lnSpc>
          <a:spcPct val="90000"/>
        </a:lnSpc>
        <a:spcBef>
          <a:spcPct val="0"/>
        </a:spcBef>
        <a:spcAft>
          <a:spcPct val="0"/>
        </a:spcAft>
        <a:defRPr sz="3000" b="1">
          <a:solidFill>
            <a:srgbClr val="800000"/>
          </a:solidFill>
          <a:latin typeface="Arial" pitchFamily="-112" charset="0"/>
          <a:ea typeface="Osaka" pitchFamily="-112" charset="-128"/>
          <a:cs typeface="Osaka" pitchFamily="-112" charset="-128"/>
        </a:defRPr>
      </a:lvl2pPr>
      <a:lvl3pPr algn="l" rtl="0" eaLnBrk="0" fontAlgn="base" hangingPunct="0">
        <a:lnSpc>
          <a:spcPct val="90000"/>
        </a:lnSpc>
        <a:spcBef>
          <a:spcPct val="0"/>
        </a:spcBef>
        <a:spcAft>
          <a:spcPct val="0"/>
        </a:spcAft>
        <a:defRPr sz="3000" b="1">
          <a:solidFill>
            <a:srgbClr val="800000"/>
          </a:solidFill>
          <a:latin typeface="Arial" pitchFamily="-112" charset="0"/>
          <a:ea typeface="Osaka" pitchFamily="-112" charset="-128"/>
          <a:cs typeface="Osaka" pitchFamily="-112" charset="-128"/>
        </a:defRPr>
      </a:lvl3pPr>
      <a:lvl4pPr algn="l" rtl="0" eaLnBrk="0" fontAlgn="base" hangingPunct="0">
        <a:lnSpc>
          <a:spcPct val="90000"/>
        </a:lnSpc>
        <a:spcBef>
          <a:spcPct val="0"/>
        </a:spcBef>
        <a:spcAft>
          <a:spcPct val="0"/>
        </a:spcAft>
        <a:defRPr sz="3000" b="1">
          <a:solidFill>
            <a:srgbClr val="800000"/>
          </a:solidFill>
          <a:latin typeface="Arial" pitchFamily="-112" charset="0"/>
          <a:ea typeface="Osaka" pitchFamily="-112" charset="-128"/>
          <a:cs typeface="Osaka" pitchFamily="-112" charset="-128"/>
        </a:defRPr>
      </a:lvl4pPr>
      <a:lvl5pPr algn="l" rtl="0" eaLnBrk="0" fontAlgn="base" hangingPunct="0">
        <a:lnSpc>
          <a:spcPct val="90000"/>
        </a:lnSpc>
        <a:spcBef>
          <a:spcPct val="0"/>
        </a:spcBef>
        <a:spcAft>
          <a:spcPct val="0"/>
        </a:spcAft>
        <a:defRPr sz="3000" b="1">
          <a:solidFill>
            <a:srgbClr val="800000"/>
          </a:solidFill>
          <a:latin typeface="Arial" pitchFamily="-112" charset="0"/>
          <a:ea typeface="Osaka" pitchFamily="-112" charset="-128"/>
          <a:cs typeface="Osaka" pitchFamily="-112" charset="-128"/>
        </a:defRPr>
      </a:lvl5pPr>
      <a:lvl6pPr marL="342900" algn="ctr" rtl="0" fontAlgn="base">
        <a:spcBef>
          <a:spcPct val="0"/>
        </a:spcBef>
        <a:spcAft>
          <a:spcPct val="0"/>
        </a:spcAft>
        <a:defRPr sz="3300">
          <a:solidFill>
            <a:schemeClr val="tx2"/>
          </a:solidFill>
          <a:latin typeface="Arial" pitchFamily="-112" charset="0"/>
          <a:ea typeface="Osaka" pitchFamily="-112" charset="-128"/>
          <a:cs typeface="Osaka" pitchFamily="-112" charset="-128"/>
        </a:defRPr>
      </a:lvl6pPr>
      <a:lvl7pPr marL="685800" algn="ctr" rtl="0" fontAlgn="base">
        <a:spcBef>
          <a:spcPct val="0"/>
        </a:spcBef>
        <a:spcAft>
          <a:spcPct val="0"/>
        </a:spcAft>
        <a:defRPr sz="3300">
          <a:solidFill>
            <a:schemeClr val="tx2"/>
          </a:solidFill>
          <a:latin typeface="Arial" pitchFamily="-112" charset="0"/>
          <a:ea typeface="Osaka" pitchFamily="-112" charset="-128"/>
          <a:cs typeface="Osaka" pitchFamily="-112" charset="-128"/>
        </a:defRPr>
      </a:lvl7pPr>
      <a:lvl8pPr marL="1028700" algn="ctr" rtl="0" fontAlgn="base">
        <a:spcBef>
          <a:spcPct val="0"/>
        </a:spcBef>
        <a:spcAft>
          <a:spcPct val="0"/>
        </a:spcAft>
        <a:defRPr sz="3300">
          <a:solidFill>
            <a:schemeClr val="tx2"/>
          </a:solidFill>
          <a:latin typeface="Arial" pitchFamily="-112" charset="0"/>
          <a:ea typeface="Osaka" pitchFamily="-112" charset="-128"/>
          <a:cs typeface="Osaka" pitchFamily="-112" charset="-128"/>
        </a:defRPr>
      </a:lvl8pPr>
      <a:lvl9pPr marL="1371600" algn="ctr" rtl="0" fontAlgn="base">
        <a:spcBef>
          <a:spcPct val="0"/>
        </a:spcBef>
        <a:spcAft>
          <a:spcPct val="0"/>
        </a:spcAft>
        <a:defRPr sz="3300">
          <a:solidFill>
            <a:schemeClr val="tx2"/>
          </a:solidFill>
          <a:latin typeface="Arial" pitchFamily="-112" charset="0"/>
          <a:ea typeface="Osaka" pitchFamily="-112" charset="-128"/>
          <a:cs typeface="Osaka" pitchFamily="-112" charset="-128"/>
        </a:defRPr>
      </a:lvl9pPr>
    </p:titleStyle>
    <p:bodyStyle>
      <a:lvl1pPr marL="390525" indent="-390525" algn="l" rtl="0" eaLnBrk="0" fontAlgn="base" hangingPunct="0">
        <a:lnSpc>
          <a:spcPct val="90000"/>
        </a:lnSpc>
        <a:spcBef>
          <a:spcPct val="30000"/>
        </a:spcBef>
        <a:spcAft>
          <a:spcPct val="0"/>
        </a:spcAft>
        <a:buBlip>
          <a:blip r:embed="rId14"/>
        </a:buBlip>
        <a:defRPr sz="2400">
          <a:solidFill>
            <a:schemeClr val="tx1"/>
          </a:solidFill>
          <a:latin typeface="+mn-lt"/>
          <a:ea typeface="+mn-ea"/>
          <a:cs typeface="+mn-cs"/>
        </a:defRPr>
      </a:lvl1pPr>
      <a:lvl2pPr marL="681038" indent="-204788" algn="l" rtl="0" eaLnBrk="0" fontAlgn="base" hangingPunct="0">
        <a:spcBef>
          <a:spcPct val="20000"/>
        </a:spcBef>
        <a:spcAft>
          <a:spcPct val="0"/>
        </a:spcAft>
        <a:buChar char="–"/>
        <a:defRPr sz="2100">
          <a:solidFill>
            <a:schemeClr val="tx1"/>
          </a:solidFill>
          <a:latin typeface="+mn-lt"/>
          <a:ea typeface="+mn-ea"/>
          <a:cs typeface="+mn-cs"/>
        </a:defRPr>
      </a:lvl2pPr>
      <a:lvl3pPr marL="938213"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611FD-06FF-3948-955A-43C6F6FEF7E9}"/>
              </a:ext>
            </a:extLst>
          </p:cNvPr>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F36441-F87E-EB43-A3FF-7E6A6346176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D3BC4-92B7-4548-9106-BDBE133A999D}"/>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F71FCF1-8EB9-EC4D-8330-0CBC6ADF4E64}" type="datetimeFigureOut">
              <a:rPr lang="en-US" smtClean="0"/>
              <a:t>2/21/20</a:t>
            </a:fld>
            <a:endParaRPr lang="en-US"/>
          </a:p>
        </p:txBody>
      </p:sp>
      <p:sp>
        <p:nvSpPr>
          <p:cNvPr id="5" name="Footer Placeholder 4">
            <a:extLst>
              <a:ext uri="{FF2B5EF4-FFF2-40B4-BE49-F238E27FC236}">
                <a16:creationId xmlns:a16="http://schemas.microsoft.com/office/drawing/2014/main" id="{709ED5FD-64B3-8F41-8CC7-73BC69A16629}"/>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7E34F-AB35-C64D-A171-2C72B5537A2B}"/>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661319-D628-774B-B00D-D1E76B74D065}" type="slidenum">
              <a:rPr lang="en-US" smtClean="0"/>
              <a:t>‹#›</a:t>
            </a:fld>
            <a:endParaRPr lang="en-US"/>
          </a:p>
        </p:txBody>
      </p:sp>
    </p:spTree>
    <p:extLst>
      <p:ext uri="{BB962C8B-B14F-4D97-AF65-F5344CB8AC3E}">
        <p14:creationId xmlns:p14="http://schemas.microsoft.com/office/powerpoint/2010/main" val="40966211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e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E4B0-AB59-034B-BBE9-C11C009F762F}"/>
              </a:ext>
            </a:extLst>
          </p:cNvPr>
          <p:cNvSpPr>
            <a:spLocks noGrp="1"/>
          </p:cNvSpPr>
          <p:nvPr>
            <p:ph type="ctrTitle"/>
          </p:nvPr>
        </p:nvSpPr>
        <p:spPr>
          <a:xfrm>
            <a:off x="342107" y="881764"/>
            <a:ext cx="7772400" cy="1102519"/>
          </a:xfrm>
        </p:spPr>
        <p:txBody>
          <a:bodyPr/>
          <a:lstStyle/>
          <a:p>
            <a:r>
              <a:rPr lang="en-US" dirty="0"/>
              <a:t>Introduction to Cockroaches</a:t>
            </a:r>
          </a:p>
        </p:txBody>
      </p:sp>
      <p:sp>
        <p:nvSpPr>
          <p:cNvPr id="4" name="Slide Number Placeholder 3">
            <a:extLst>
              <a:ext uri="{FF2B5EF4-FFF2-40B4-BE49-F238E27FC236}">
                <a16:creationId xmlns:a16="http://schemas.microsoft.com/office/drawing/2014/main" id="{612115DE-766A-E140-9C48-C481BCE007CE}"/>
              </a:ext>
            </a:extLst>
          </p:cNvPr>
          <p:cNvSpPr>
            <a:spLocks noGrp="1"/>
          </p:cNvSpPr>
          <p:nvPr>
            <p:ph type="sldNum" idx="12"/>
          </p:nvPr>
        </p:nvSpPr>
        <p:spPr/>
        <p:txBody>
          <a:bodyPr/>
          <a:lstStyle/>
          <a:p>
            <a:pPr>
              <a:defRPr/>
            </a:pPr>
            <a:fld id="{D41919E4-7F38-1E47-AF33-B80E57F67626}" type="slidenum">
              <a:rPr lang="en-GB" altLang="en-US" smtClean="0"/>
              <a:pPr>
                <a:defRPr/>
              </a:pPr>
              <a:t>1</a:t>
            </a:fld>
            <a:endParaRPr lang="en-GB" altLang="en-US"/>
          </a:p>
        </p:txBody>
      </p:sp>
      <p:sp>
        <p:nvSpPr>
          <p:cNvPr id="5" name="Rectangle 4">
            <a:extLst>
              <a:ext uri="{FF2B5EF4-FFF2-40B4-BE49-F238E27FC236}">
                <a16:creationId xmlns:a16="http://schemas.microsoft.com/office/drawing/2014/main" id="{D920DA36-52EF-2C4D-B6CF-EC411F94B9FE}"/>
              </a:ext>
            </a:extLst>
          </p:cNvPr>
          <p:cNvSpPr/>
          <p:nvPr/>
        </p:nvSpPr>
        <p:spPr>
          <a:xfrm>
            <a:off x="342107" y="2303622"/>
            <a:ext cx="8447330" cy="2585323"/>
          </a:xfrm>
          <a:prstGeom prst="rect">
            <a:avLst/>
          </a:prstGeom>
        </p:spPr>
        <p:txBody>
          <a:bodyPr wrap="square">
            <a:spAutoFit/>
          </a:bodyPr>
          <a:lstStyle/>
          <a:p>
            <a:pPr algn="ctr"/>
            <a:r>
              <a:rPr lang="en-US" altLang="en-US" sz="1350" dirty="0">
                <a:ea typeface="ＭＳ Ｐゴシック" panose="020B0600070205080204" pitchFamily="34" charset="-128"/>
              </a:rPr>
              <a:t>This IPM training program was developed by a partnership including the U.S. Department of Agriculture National Institute of Food and Agriculture, the U.S. Department of Housing and Urban Development, the U.S. Environmental Protection Agency, Centers for Disease Control and Prevention, the Pennsylvania IPM Program, the National Pest Management Association, the National Center for Healthy Housing, and the Regional IPM Centers.</a:t>
            </a:r>
          </a:p>
          <a:p>
            <a:pPr algn="ctr"/>
            <a:endParaRPr lang="en-US" altLang="en-US" sz="1350" dirty="0">
              <a:ea typeface="ＭＳ Ｐゴシック" panose="020B0600070205080204" pitchFamily="34" charset="-128"/>
            </a:endParaRPr>
          </a:p>
          <a:p>
            <a:pPr algn="ctr"/>
            <a:r>
              <a:rPr lang="en-US" altLang="en-US" sz="1350" dirty="0">
                <a:ea typeface="ＭＳ Ｐゴシック" panose="020B0600070205080204" pitchFamily="34" charset="-128"/>
              </a:rPr>
              <a:t>Funding was provide by EPA, HUD, CDC, and USDA-NIFA.</a:t>
            </a:r>
          </a:p>
          <a:p>
            <a:pPr algn="ctr"/>
            <a:endParaRPr lang="en-US" altLang="en-US" sz="1350" dirty="0">
              <a:ea typeface="ＭＳ Ｐゴシック" panose="020B0600070205080204" pitchFamily="34" charset="-128"/>
            </a:endParaRPr>
          </a:p>
          <a:p>
            <a:pPr algn="ctr"/>
            <a:r>
              <a:rPr lang="en-US" altLang="en-US" sz="1350" dirty="0">
                <a:ea typeface="ＭＳ Ｐゴシック" panose="020B0600070205080204" pitchFamily="34" charset="-128"/>
              </a:rPr>
              <a:t>The materials contained herein present a research-based, balanced, and objective approach to pest management in affordable housing and are intended to be used in their entirety. Any nonobjective or partial use of the materials is not recommended. Products, vendors, or commercial services mentioned or pictured in the trainings or presentations are for illustrative purposes only and are not meant to be endorsements.</a:t>
            </a:r>
          </a:p>
        </p:txBody>
      </p:sp>
      <p:pic>
        <p:nvPicPr>
          <p:cNvPr id="6" name="Picture 6">
            <a:extLst>
              <a:ext uri="{FF2B5EF4-FFF2-40B4-BE49-F238E27FC236}">
                <a16:creationId xmlns:a16="http://schemas.microsoft.com/office/drawing/2014/main" id="{D8F7C859-494D-6444-B0B0-7B87480F6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065" y="4914305"/>
            <a:ext cx="103941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439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7" name="Rectangle 8">
            <a:extLst>
              <a:ext uri="{FF2B5EF4-FFF2-40B4-BE49-F238E27FC236}">
                <a16:creationId xmlns:a16="http://schemas.microsoft.com/office/drawing/2014/main" id="{E9A27E5D-0351-9B4D-9268-00DB8118AC67}"/>
              </a:ext>
            </a:extLst>
          </p:cNvPr>
          <p:cNvSpPr>
            <a:spLocks noGrp="1" noChangeArrowheads="1"/>
          </p:cNvSpPr>
          <p:nvPr>
            <p:ph type="ctrTitle"/>
          </p:nvPr>
        </p:nvSpPr>
        <p:spPr>
          <a:xfrm>
            <a:off x="440140" y="302294"/>
            <a:ext cx="5943600" cy="742950"/>
          </a:xfrm>
        </p:spPr>
        <p:txBody>
          <a:bodyPr/>
          <a:lstStyle/>
          <a:p>
            <a:pPr algn="l"/>
            <a:r>
              <a:rPr lang="en-US" altLang="en-US" sz="2700" dirty="0">
                <a:latin typeface="Arial" panose="020B0604020202020204" pitchFamily="34" charset="0"/>
                <a:ea typeface="Osaka" panose="020B0600000000000000" pitchFamily="34" charset="-128"/>
                <a:cs typeface="+mn-cs"/>
              </a:rPr>
              <a:t>Where</a:t>
            </a:r>
            <a:r>
              <a:rPr lang="en-US" altLang="en-US" dirty="0"/>
              <a:t> </a:t>
            </a:r>
            <a:r>
              <a:rPr lang="en-US" altLang="en-US" sz="2700" dirty="0">
                <a:latin typeface="Arial" panose="020B0604020202020204" pitchFamily="34" charset="0"/>
                <a:ea typeface="Osaka" panose="020B0600000000000000" pitchFamily="34" charset="-128"/>
                <a:cs typeface="+mn-cs"/>
              </a:rPr>
              <a:t>cockroaches live</a:t>
            </a:r>
          </a:p>
        </p:txBody>
      </p:sp>
      <p:sp>
        <p:nvSpPr>
          <p:cNvPr id="110598" name="Rectangle 9">
            <a:extLst>
              <a:ext uri="{FF2B5EF4-FFF2-40B4-BE49-F238E27FC236}">
                <a16:creationId xmlns:a16="http://schemas.microsoft.com/office/drawing/2014/main" id="{633D5AC3-7FF3-684E-B2E7-FBCCB489C606}"/>
              </a:ext>
            </a:extLst>
          </p:cNvPr>
          <p:cNvSpPr>
            <a:spLocks noGrp="1" noChangeArrowheads="1"/>
          </p:cNvSpPr>
          <p:nvPr>
            <p:ph type="subTitle" idx="1"/>
          </p:nvPr>
        </p:nvSpPr>
        <p:spPr>
          <a:xfrm>
            <a:off x="440140" y="2078832"/>
            <a:ext cx="4941485" cy="2950369"/>
          </a:xfrm>
        </p:spPr>
        <p:txBody>
          <a:bodyPr/>
          <a:lstStyle/>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Prefer spots near water but also need food and warmth</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In cracks and crevices where their bodies touch surfaces above and below</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Anywhere in a building</a:t>
            </a:r>
          </a:p>
          <a:p>
            <a:pPr algn="l" defTabSz="685800" eaLnBrk="1" hangingPunct="1">
              <a:lnSpc>
                <a:spcPct val="90000"/>
              </a:lnSpc>
              <a:spcBef>
                <a:spcPct val="30000"/>
              </a:spcBef>
            </a:pPr>
            <a:endParaRPr lang="en-US" altLang="en-US" sz="2100" b="1" dirty="0">
              <a:solidFill>
                <a:srgbClr val="941100"/>
              </a:solidFill>
              <a:latin typeface="Arial" panose="020B0604020202020204" pitchFamily="34" charset="0"/>
              <a:ea typeface="Osaka" panose="020B0600000000000000" pitchFamily="34" charset="-128"/>
              <a:cs typeface="+mn-cs"/>
            </a:endParaRPr>
          </a:p>
          <a:p>
            <a:pPr algn="l" defTabSz="685800" eaLnBrk="1" hangingPunct="1">
              <a:lnSpc>
                <a:spcPct val="90000"/>
              </a:lnSpc>
              <a:spcBef>
                <a:spcPct val="30000"/>
              </a:spcBef>
            </a:pPr>
            <a:endParaRPr lang="en-US" altLang="en-US" sz="2100" b="1" dirty="0">
              <a:solidFill>
                <a:srgbClr val="941100"/>
              </a:solidFill>
              <a:latin typeface="Arial" panose="020B0604020202020204" pitchFamily="34" charset="0"/>
              <a:ea typeface="Osaka" panose="020B0600000000000000" pitchFamily="34" charset="-128"/>
              <a:cs typeface="+mn-cs"/>
            </a:endParaRPr>
          </a:p>
          <a:p>
            <a:pPr algn="l" defTabSz="685800" eaLnBrk="1" hangingPunct="1">
              <a:lnSpc>
                <a:spcPct val="90000"/>
              </a:lnSpc>
              <a:spcBef>
                <a:spcPct val="30000"/>
              </a:spcBef>
            </a:pPr>
            <a:endParaRPr lang="en-US" altLang="en-US" sz="2100" b="1" dirty="0">
              <a:solidFill>
                <a:srgbClr val="941100"/>
              </a:solidFill>
              <a:latin typeface="Arial" panose="020B0604020202020204" pitchFamily="34" charset="0"/>
              <a:ea typeface="Osaka" panose="020B0600000000000000" pitchFamily="34" charset="-128"/>
              <a:cs typeface="+mn-cs"/>
            </a:endParaRPr>
          </a:p>
          <a:p>
            <a:pPr algn="l" defTabSz="685800" eaLnBrk="1" hangingPunct="1">
              <a:lnSpc>
                <a:spcPct val="90000"/>
              </a:lnSpc>
              <a:spcBef>
                <a:spcPct val="30000"/>
              </a:spcBef>
            </a:pPr>
            <a:r>
              <a:rPr lang="en-US" altLang="en-US" sz="2100" b="1" dirty="0">
                <a:solidFill>
                  <a:srgbClr val="941100"/>
                </a:solidFill>
                <a:latin typeface="Arial" panose="020B0604020202020204" pitchFamily="34" charset="0"/>
                <a:ea typeface="Osaka" panose="020B0600000000000000" pitchFamily="34" charset="-128"/>
                <a:cs typeface="+mn-cs"/>
              </a:rPr>
              <a:t>Residents and staff should report sightings</a:t>
            </a:r>
            <a:endParaRPr lang="en-US" altLang="en-US" sz="2100" b="1" kern="1200" dirty="0">
              <a:solidFill>
                <a:srgbClr val="941100"/>
              </a:solidFill>
              <a:latin typeface="Arial" panose="020B0604020202020204" pitchFamily="34" charset="0"/>
              <a:ea typeface="Osaka" panose="020B0600000000000000" pitchFamily="34" charset="-128"/>
              <a:cs typeface="+mn-cs"/>
            </a:endParaRPr>
          </a:p>
          <a:p>
            <a:endParaRPr lang="en-US" altLang="en-US" dirty="0"/>
          </a:p>
        </p:txBody>
      </p:sp>
      <p:sp>
        <p:nvSpPr>
          <p:cNvPr id="110594" name="Rectangle 6">
            <a:extLst>
              <a:ext uri="{FF2B5EF4-FFF2-40B4-BE49-F238E27FC236}">
                <a16:creationId xmlns:a16="http://schemas.microsoft.com/office/drawing/2014/main" id="{B468A3AC-CDBA-F940-B88C-CBCBD59A04BC}"/>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ED675BE2-6EE3-D24B-82AF-C2D423ECB969}" type="slidenum">
              <a:rPr lang="en-US" altLang="en-US" sz="1050">
                <a:solidFill>
                  <a:srgbClr val="000000"/>
                </a:solidFill>
              </a:rPr>
              <a:pPr>
                <a:lnSpc>
                  <a:spcPct val="100000"/>
                </a:lnSpc>
                <a:spcBef>
                  <a:spcPct val="0"/>
                </a:spcBef>
                <a:buFontTx/>
                <a:buNone/>
              </a:pPr>
              <a:t>10</a:t>
            </a:fld>
            <a:endParaRPr lang="en-US" altLang="en-US" sz="1050">
              <a:solidFill>
                <a:srgbClr val="000000"/>
              </a:solidFill>
            </a:endParaRPr>
          </a:p>
        </p:txBody>
      </p:sp>
      <p:pic>
        <p:nvPicPr>
          <p:cNvPr id="110595" name="Picture 6" descr="Cockroach hiding">
            <a:extLst>
              <a:ext uri="{FF2B5EF4-FFF2-40B4-BE49-F238E27FC236}">
                <a16:creationId xmlns:a16="http://schemas.microsoft.com/office/drawing/2014/main" id="{8A64ED3C-143D-7148-B51D-7AB960A44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379" y="4146008"/>
            <a:ext cx="3146822" cy="1078706"/>
          </a:xfrm>
          <a:prstGeom prst="rect">
            <a:avLst/>
          </a:prstGeom>
          <a:noFill/>
          <a:ln w="9525">
            <a:solidFill>
              <a:schemeClr val="tx1"/>
            </a:solidFill>
            <a:miter lim="800000"/>
            <a:headEnd/>
            <a:tailEnd/>
          </a:ln>
          <a:effectLst>
            <a:outerShdw dist="35921" dir="2700000" algn="ctr" rotWithShape="0">
              <a:srgbClr val="7F7F7F"/>
            </a:outerShdw>
          </a:effectLst>
          <a:extLst>
            <a:ext uri="{909E8E84-426E-40DD-AFC4-6F175D3DCCD1}">
              <a14:hiddenFill xmlns:a14="http://schemas.microsoft.com/office/drawing/2010/main">
                <a:solidFill>
                  <a:srgbClr val="FFFFFF"/>
                </a:solidFill>
              </a14:hiddenFill>
            </a:ext>
          </a:extLst>
        </p:spPr>
      </p:pic>
      <p:pic>
        <p:nvPicPr>
          <p:cNvPr id="110596" name="Picture 7" descr="IMG_2716">
            <a:extLst>
              <a:ext uri="{FF2B5EF4-FFF2-40B4-BE49-F238E27FC236}">
                <a16:creationId xmlns:a16="http://schemas.microsoft.com/office/drawing/2014/main" id="{35A3A4CA-9F03-314A-84B5-CDC8A1EFB3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5269">
            <a:off x="4902400" y="2648546"/>
            <a:ext cx="3564731" cy="2353866"/>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6D5583A-1264-EE4F-8934-4C189A39E0E3}"/>
              </a:ext>
            </a:extLst>
          </p:cNvPr>
          <p:cNvPicPr>
            <a:picLocks noChangeAspect="1"/>
          </p:cNvPicPr>
          <p:nvPr/>
        </p:nvPicPr>
        <p:blipFill>
          <a:blip r:embed="rId6"/>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2FE0C8A4-66ED-0F43-A665-3E772EF68C98}"/>
              </a:ext>
            </a:extLst>
          </p:cNvPr>
          <p:cNvPicPr>
            <a:picLocks noChangeAspect="1"/>
          </p:cNvPicPr>
          <p:nvPr/>
        </p:nvPicPr>
        <p:blipFill>
          <a:blip r:embed="rId7">
            <a:extLst>
              <a:ext uri="{BEBA8EAE-BF5A-486C-A8C5-ECC9F3942E4B}">
                <a14:imgProps xmlns:a14="http://schemas.microsoft.com/office/drawing/2010/main">
                  <a14:imgLayer>
                    <a14:imgEffect>
                      <a14:sharpenSoften amount="50000"/>
                    </a14:imgEffect>
                    <a14:imgEffect>
                      <a14:brightnessContrast bright="40000"/>
                    </a14:imgEffect>
                  </a14:imgLayer>
                </a14:imgProps>
              </a:ext>
            </a:extLst>
          </a:blip>
          <a:stretch>
            <a:fillRect/>
          </a:stretch>
        </p:blipFill>
        <p:spPr>
          <a:xfrm rot="5400000">
            <a:off x="4676670" y="2339425"/>
            <a:ext cx="4816689" cy="3612517"/>
          </a:xfrm>
          <a:prstGeom prst="rect">
            <a:avLst/>
          </a:prstGeom>
          <a:noFill/>
          <a:ln w="6350">
            <a:solidFill>
              <a:schemeClr val="tx1"/>
            </a:solidFill>
            <a:miter lim="800000"/>
            <a:headEnd/>
            <a:tailEnd/>
          </a:ln>
          <a:effectLst>
            <a:outerShdw dist="35921" dir="2700000" algn="ctr" rotWithShape="0">
              <a:srgbClr val="333333"/>
            </a:outerShdw>
          </a:effectLst>
        </p:spPr>
      </p:pic>
    </p:spTree>
    <p:extLst>
      <p:ext uri="{BB962C8B-B14F-4D97-AF65-F5344CB8AC3E}">
        <p14:creationId xmlns:p14="http://schemas.microsoft.com/office/powerpoint/2010/main" val="293975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12">
            <a:extLst>
              <a:ext uri="{FF2B5EF4-FFF2-40B4-BE49-F238E27FC236}">
                <a16:creationId xmlns:a16="http://schemas.microsoft.com/office/drawing/2014/main" id="{F7023325-4067-E548-85FA-D5ED06357140}"/>
              </a:ext>
            </a:extLst>
          </p:cNvPr>
          <p:cNvSpPr>
            <a:spLocks noGrp="1" noChangeArrowheads="1"/>
          </p:cNvSpPr>
          <p:nvPr>
            <p:ph type="ctrTitle"/>
          </p:nvPr>
        </p:nvSpPr>
        <p:spPr>
          <a:xfrm>
            <a:off x="882098" y="1034059"/>
            <a:ext cx="6000750" cy="742950"/>
          </a:xfrm>
        </p:spPr>
        <p:txBody>
          <a:bodyPr/>
          <a:lstStyle/>
          <a:p>
            <a:pPr algn="l"/>
            <a:r>
              <a:rPr lang="en-US" altLang="en-US" sz="2700" dirty="0">
                <a:latin typeface="Arial" panose="020B0604020202020204" pitchFamily="34" charset="0"/>
                <a:ea typeface="Osaka" panose="020B0600000000000000" pitchFamily="34" charset="-128"/>
                <a:cs typeface="+mn-cs"/>
              </a:rPr>
              <a:t>What cockroaches eat</a:t>
            </a:r>
          </a:p>
        </p:txBody>
      </p:sp>
      <p:sp>
        <p:nvSpPr>
          <p:cNvPr id="153605" name="Rectangle 13">
            <a:extLst>
              <a:ext uri="{FF2B5EF4-FFF2-40B4-BE49-F238E27FC236}">
                <a16:creationId xmlns:a16="http://schemas.microsoft.com/office/drawing/2014/main" id="{BDB65D5E-A0DB-294A-8364-290F27F2C4B0}"/>
              </a:ext>
            </a:extLst>
          </p:cNvPr>
          <p:cNvSpPr>
            <a:spLocks noGrp="1" noChangeArrowheads="1"/>
          </p:cNvSpPr>
          <p:nvPr>
            <p:ph type="subTitle" idx="1"/>
          </p:nvPr>
        </p:nvSpPr>
        <p:spPr>
          <a:xfrm>
            <a:off x="92123" y="2187178"/>
            <a:ext cx="3939335" cy="3671888"/>
          </a:xfrm>
        </p:spPr>
        <p:txBody>
          <a:bodyPr/>
          <a:lstStyle/>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Crumbs</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Grease</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Trash</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Cardboard glue</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Just about anything*</a:t>
            </a:r>
          </a:p>
          <a:p>
            <a:pPr marL="0" lvl="1" algn="l" defTabSz="685800" eaLnBrk="1" hangingPunct="1">
              <a:lnSpc>
                <a:spcPct val="90000"/>
              </a:lnSpc>
              <a:spcBef>
                <a:spcPct val="30000"/>
              </a:spcBef>
            </a:pPr>
            <a:r>
              <a:rPr lang="en-US" altLang="en-US" sz="1500" kern="1200" dirty="0">
                <a:solidFill>
                  <a:schemeClr val="tx1"/>
                </a:solidFill>
                <a:latin typeface="Arial" panose="020B0604020202020204" pitchFamily="34" charset="0"/>
                <a:ea typeface="Osaka" panose="020B0600000000000000" pitchFamily="34" charset="-128"/>
                <a:cs typeface="+mn-cs"/>
              </a:rPr>
              <a:t>*This helps control with baits</a:t>
            </a:r>
          </a:p>
          <a:p>
            <a:pPr marL="0" lvl="1" algn="l" defTabSz="685800" eaLnBrk="1" hangingPunct="1">
              <a:lnSpc>
                <a:spcPct val="90000"/>
              </a:lnSpc>
              <a:spcBef>
                <a:spcPct val="30000"/>
              </a:spcBef>
            </a:pPr>
            <a:endParaRPr lang="en-US" altLang="en-US" sz="1500" dirty="0">
              <a:solidFill>
                <a:schemeClr val="tx1"/>
              </a:solidFill>
              <a:latin typeface="Arial" panose="020B0604020202020204" pitchFamily="34" charset="0"/>
              <a:ea typeface="Osaka" panose="020B0600000000000000" pitchFamily="34" charset="-128"/>
            </a:endParaRPr>
          </a:p>
          <a:p>
            <a:pPr>
              <a:lnSpc>
                <a:spcPct val="80000"/>
              </a:lnSpc>
            </a:pPr>
            <a:endParaRPr lang="en-US" altLang="en-US" dirty="0"/>
          </a:p>
        </p:txBody>
      </p:sp>
      <p:sp>
        <p:nvSpPr>
          <p:cNvPr id="112642" name="Rectangle 6">
            <a:extLst>
              <a:ext uri="{FF2B5EF4-FFF2-40B4-BE49-F238E27FC236}">
                <a16:creationId xmlns:a16="http://schemas.microsoft.com/office/drawing/2014/main" id="{C30865C4-BCE0-D749-AA94-95C9851C567D}"/>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EE871CAD-BA28-0442-AB1B-60A0A13FE01E}" type="slidenum">
              <a:rPr lang="en-US" altLang="en-US" sz="1050">
                <a:solidFill>
                  <a:srgbClr val="000000"/>
                </a:solidFill>
              </a:rPr>
              <a:pPr>
                <a:lnSpc>
                  <a:spcPct val="100000"/>
                </a:lnSpc>
                <a:spcBef>
                  <a:spcPct val="0"/>
                </a:spcBef>
                <a:buFontTx/>
                <a:buNone/>
              </a:pPr>
              <a:t>11</a:t>
            </a:fld>
            <a:endParaRPr lang="en-US" altLang="en-US" sz="1050">
              <a:solidFill>
                <a:srgbClr val="000000"/>
              </a:solidFill>
            </a:endParaRPr>
          </a:p>
        </p:txBody>
      </p:sp>
      <p:pic>
        <p:nvPicPr>
          <p:cNvPr id="112643" name="Picture 7" descr="Under Trash bag">
            <a:extLst>
              <a:ext uri="{FF2B5EF4-FFF2-40B4-BE49-F238E27FC236}">
                <a16:creationId xmlns:a16="http://schemas.microsoft.com/office/drawing/2014/main" id="{0629EEF4-F65A-384E-ACDE-A7D998927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480" y="2187179"/>
            <a:ext cx="4328348" cy="3243262"/>
          </a:xfrm>
          <a:prstGeom prst="rect">
            <a:avLst/>
          </a:prstGeom>
          <a:noFill/>
          <a:ln w="6350">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12646" name="Text Box 15">
            <a:extLst>
              <a:ext uri="{FF2B5EF4-FFF2-40B4-BE49-F238E27FC236}">
                <a16:creationId xmlns:a16="http://schemas.microsoft.com/office/drawing/2014/main" id="{FF508FD8-3435-004A-A2B7-DE24375EBF53}"/>
              </a:ext>
            </a:extLst>
          </p:cNvPr>
          <p:cNvSpPr txBox="1">
            <a:spLocks noChangeArrowheads="1"/>
          </p:cNvSpPr>
          <p:nvPr/>
        </p:nvSpPr>
        <p:spPr bwMode="auto">
          <a:xfrm>
            <a:off x="4909337" y="5513785"/>
            <a:ext cx="3971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1800" b="1" dirty="0">
                <a:solidFill>
                  <a:srgbClr val="000000"/>
                </a:solidFill>
              </a:rPr>
              <a:t>Under the bag in a trash can</a:t>
            </a:r>
          </a:p>
        </p:txBody>
      </p:sp>
      <p:sp>
        <p:nvSpPr>
          <p:cNvPr id="2" name="TextBox 1">
            <a:extLst>
              <a:ext uri="{FF2B5EF4-FFF2-40B4-BE49-F238E27FC236}">
                <a16:creationId xmlns:a16="http://schemas.microsoft.com/office/drawing/2014/main" id="{6DE14BE1-344D-F742-A4FD-536F7025435F}"/>
              </a:ext>
            </a:extLst>
          </p:cNvPr>
          <p:cNvSpPr txBox="1"/>
          <p:nvPr/>
        </p:nvSpPr>
        <p:spPr>
          <a:xfrm>
            <a:off x="382193" y="4612571"/>
            <a:ext cx="3666347" cy="1246495"/>
          </a:xfrm>
          <a:prstGeom prst="rect">
            <a:avLst/>
          </a:prstGeom>
          <a:solidFill>
            <a:srgbClr val="FFFF00">
              <a:alpha val="55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39700">
              <a:srgbClr val="FFA240">
                <a:alpha val="51000"/>
              </a:srgbClr>
            </a:glow>
            <a:softEdge rad="228600"/>
          </a:effectLst>
        </p:spPr>
        <p:txBody>
          <a:bodyPr wrap="square" rtlCol="0">
            <a:spAutoFit/>
          </a:bodyPr>
          <a:lstStyle/>
          <a:p>
            <a:pPr algn="ctr"/>
            <a:r>
              <a:rPr lang="en-US" altLang="en-US" sz="2100" b="1" dirty="0">
                <a:solidFill>
                  <a:srgbClr val="941100"/>
                </a:solidFill>
                <a:latin typeface="Arial" panose="020B0604020202020204" pitchFamily="34" charset="0"/>
                <a:ea typeface="Osaka" panose="020B0600000000000000" pitchFamily="34" charset="-128"/>
              </a:rPr>
              <a:t>Think about your home. Could you eliminate every crumb?</a:t>
            </a:r>
            <a:endParaRPr lang="en-US" altLang="en-US" sz="2700" b="1" dirty="0">
              <a:solidFill>
                <a:srgbClr val="941100"/>
              </a:solidFill>
              <a:latin typeface="Arial" panose="020B0604020202020204" pitchFamily="34" charset="0"/>
              <a:ea typeface="Osaka" panose="020B0600000000000000" pitchFamily="34" charset="-128"/>
            </a:endParaRPr>
          </a:p>
          <a:p>
            <a:pPr algn="ctr"/>
            <a:endParaRPr lang="en-US" sz="1200" dirty="0"/>
          </a:p>
        </p:txBody>
      </p:sp>
    </p:spTree>
    <p:extLst>
      <p:ext uri="{BB962C8B-B14F-4D97-AF65-F5344CB8AC3E}">
        <p14:creationId xmlns:p14="http://schemas.microsoft.com/office/powerpoint/2010/main" val="619324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ED00C398-68E5-3842-A27B-BBA937A56B6F}"/>
              </a:ext>
            </a:extLst>
          </p:cNvPr>
          <p:cNvSpPr>
            <a:spLocks noGrp="1" noChangeArrowheads="1"/>
          </p:cNvSpPr>
          <p:nvPr>
            <p:ph type="title"/>
          </p:nvPr>
        </p:nvSpPr>
        <p:spPr>
          <a:xfrm>
            <a:off x="283371" y="136488"/>
            <a:ext cx="3670696" cy="1131146"/>
          </a:xfrm>
        </p:spPr>
        <p:txBody>
          <a:bodyPr>
            <a:normAutofit/>
          </a:bodyPr>
          <a:lstStyle/>
          <a:p>
            <a:r>
              <a:rPr lang="en-US" altLang="en-US" dirty="0"/>
              <a:t>Where cockroaches drink</a:t>
            </a:r>
          </a:p>
        </p:txBody>
      </p:sp>
      <p:sp>
        <p:nvSpPr>
          <p:cNvPr id="114691" name="Slide Number Placeholder 3">
            <a:extLst>
              <a:ext uri="{FF2B5EF4-FFF2-40B4-BE49-F238E27FC236}">
                <a16:creationId xmlns:a16="http://schemas.microsoft.com/office/drawing/2014/main" id="{2105C404-D4E4-C041-BAA5-91903EEFD4CB}"/>
              </a:ext>
            </a:extLst>
          </p:cNvPr>
          <p:cNvSpPr>
            <a:spLocks noGrp="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B471C661-3C15-1443-A7C1-AD281F91C0EF}" type="slidenum">
              <a:rPr lang="en-US" altLang="en-US" sz="1050">
                <a:solidFill>
                  <a:srgbClr val="000000"/>
                </a:solidFill>
              </a:rPr>
              <a:pPr>
                <a:lnSpc>
                  <a:spcPct val="100000"/>
                </a:lnSpc>
                <a:spcBef>
                  <a:spcPct val="0"/>
                </a:spcBef>
                <a:buFontTx/>
                <a:buNone/>
              </a:pPr>
              <a:t>12</a:t>
            </a:fld>
            <a:endParaRPr lang="en-US" altLang="en-US" sz="1050">
              <a:solidFill>
                <a:srgbClr val="000000"/>
              </a:solidFill>
            </a:endParaRPr>
          </a:p>
        </p:txBody>
      </p:sp>
      <p:sp>
        <p:nvSpPr>
          <p:cNvPr id="155652" name="Rectangle 14">
            <a:extLst>
              <a:ext uri="{FF2B5EF4-FFF2-40B4-BE49-F238E27FC236}">
                <a16:creationId xmlns:a16="http://schemas.microsoft.com/office/drawing/2014/main" id="{2F455BF4-5C66-584A-91C8-8294D40786C4}"/>
              </a:ext>
            </a:extLst>
          </p:cNvPr>
          <p:cNvSpPr>
            <a:spLocks noChangeArrowheads="1"/>
          </p:cNvSpPr>
          <p:nvPr/>
        </p:nvSpPr>
        <p:spPr bwMode="auto">
          <a:xfrm>
            <a:off x="283371" y="2187180"/>
            <a:ext cx="3532583" cy="372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20700" indent="-520700">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r>
              <a:rPr lang="en-US" altLang="en-US" sz="2100" dirty="0">
                <a:solidFill>
                  <a:srgbClr val="000000"/>
                </a:solidFill>
              </a:rPr>
              <a:t>Sinks</a:t>
            </a:r>
          </a:p>
          <a:p>
            <a:r>
              <a:rPr lang="en-US" altLang="en-US" sz="2100" dirty="0">
                <a:solidFill>
                  <a:srgbClr val="000000"/>
                </a:solidFill>
              </a:rPr>
              <a:t>Counters</a:t>
            </a:r>
          </a:p>
          <a:p>
            <a:r>
              <a:rPr lang="en-US" altLang="en-US" sz="2100" dirty="0">
                <a:solidFill>
                  <a:srgbClr val="000000"/>
                </a:solidFill>
              </a:rPr>
              <a:t>Floors</a:t>
            </a:r>
          </a:p>
          <a:p>
            <a:r>
              <a:rPr lang="en-US" altLang="en-US" sz="2100" dirty="0">
                <a:solidFill>
                  <a:srgbClr val="000000"/>
                </a:solidFill>
              </a:rPr>
              <a:t>Pet bowls</a:t>
            </a:r>
          </a:p>
          <a:p>
            <a:r>
              <a:rPr lang="en-US" altLang="en-US" sz="2100" dirty="0">
                <a:solidFill>
                  <a:srgbClr val="000000"/>
                </a:solidFill>
              </a:rPr>
              <a:t>Shower stalls</a:t>
            </a:r>
          </a:p>
          <a:p>
            <a:r>
              <a:rPr lang="en-US" altLang="en-US" sz="2100" dirty="0">
                <a:solidFill>
                  <a:srgbClr val="000000"/>
                </a:solidFill>
              </a:rPr>
              <a:t>Sweaty pipes and leaky pipes</a:t>
            </a:r>
          </a:p>
          <a:p>
            <a:r>
              <a:rPr lang="en-US" altLang="en-US" sz="2100" dirty="0">
                <a:solidFill>
                  <a:srgbClr val="000000"/>
                </a:solidFill>
              </a:rPr>
              <a:t>Refrigerator drip pans </a:t>
            </a:r>
            <a:br>
              <a:rPr lang="en-US" altLang="en-US" sz="2100" dirty="0">
                <a:solidFill>
                  <a:srgbClr val="000000"/>
                </a:solidFill>
              </a:rPr>
            </a:br>
            <a:r>
              <a:rPr lang="en-US" altLang="en-US" sz="2100" dirty="0">
                <a:solidFill>
                  <a:srgbClr val="000000"/>
                </a:solidFill>
              </a:rPr>
              <a:t>and gaskets </a:t>
            </a:r>
          </a:p>
          <a:p>
            <a:r>
              <a:rPr lang="en-US" altLang="en-US" sz="2100" dirty="0">
                <a:solidFill>
                  <a:srgbClr val="000000"/>
                </a:solidFill>
              </a:rPr>
              <a:t>AC units</a:t>
            </a:r>
          </a:p>
          <a:p>
            <a:endParaRPr lang="en-US" altLang="en-US" sz="2100" dirty="0">
              <a:solidFill>
                <a:srgbClr val="000000"/>
              </a:solidFill>
            </a:endParaRPr>
          </a:p>
          <a:p>
            <a:endParaRPr lang="en-US" altLang="en-US" sz="2100" dirty="0">
              <a:solidFill>
                <a:srgbClr val="000000"/>
              </a:solidFill>
            </a:endParaRPr>
          </a:p>
        </p:txBody>
      </p:sp>
      <p:pic>
        <p:nvPicPr>
          <p:cNvPr id="114693" name="Picture 4" descr="IMAG1143.jpg">
            <a:extLst>
              <a:ext uri="{FF2B5EF4-FFF2-40B4-BE49-F238E27FC236}">
                <a16:creationId xmlns:a16="http://schemas.microsoft.com/office/drawing/2014/main" id="{C5115550-3FE4-0042-B3E2-F55384EB204E}"/>
              </a:ext>
            </a:extLst>
          </p:cNvPr>
          <p:cNvPicPr>
            <a:picLocks noChangeAspect="1"/>
          </p:cNvPicPr>
          <p:nvPr/>
        </p:nvPicPr>
        <p:blipFill>
          <a:blip r:embed="rId4">
            <a:lum bright="8000" contrast="8000"/>
            <a:extLst>
              <a:ext uri="{28A0092B-C50C-407E-A947-70E740481C1C}">
                <a14:useLocalDpi xmlns:a14="http://schemas.microsoft.com/office/drawing/2010/main" val="0"/>
              </a:ext>
            </a:extLst>
          </a:blip>
          <a:srcRect t="13953" b="14536"/>
          <a:stretch>
            <a:fillRect/>
          </a:stretch>
        </p:blipFill>
        <p:spPr bwMode="auto">
          <a:xfrm>
            <a:off x="4878405" y="1845113"/>
            <a:ext cx="4018359" cy="4267200"/>
          </a:xfrm>
          <a:prstGeom prst="rect">
            <a:avLst/>
          </a:prstGeom>
          <a:noFill/>
          <a:ln w="9525">
            <a:solidFill>
              <a:schemeClr val="tx1"/>
            </a:solidFill>
            <a:miter lim="800000"/>
            <a:headEnd/>
            <a:tailEnd/>
          </a:ln>
          <a:effectLst>
            <a:outerShdw dist="35941" dir="2700000" algn="tl" rotWithShape="0">
              <a:srgbClr val="7F7F7F"/>
            </a:outerShdw>
          </a:effectLst>
          <a:extLst>
            <a:ext uri="{909E8E84-426E-40DD-AFC4-6F175D3DCCD1}">
              <a14:hiddenFill xmlns:a14="http://schemas.microsoft.com/office/drawing/2010/main">
                <a:solidFill>
                  <a:srgbClr val="FFFFFF"/>
                </a:solidFill>
              </a14:hiddenFill>
            </a:ext>
          </a:extLst>
        </p:spPr>
      </p:pic>
      <p:sp>
        <p:nvSpPr>
          <p:cNvPr id="114694" name="Text Box 15">
            <a:extLst>
              <a:ext uri="{FF2B5EF4-FFF2-40B4-BE49-F238E27FC236}">
                <a16:creationId xmlns:a16="http://schemas.microsoft.com/office/drawing/2014/main" id="{C5C616EB-C872-B84D-AEC2-DA9531368B79}"/>
              </a:ext>
            </a:extLst>
          </p:cNvPr>
          <p:cNvSpPr txBox="1">
            <a:spLocks noChangeArrowheads="1"/>
          </p:cNvSpPr>
          <p:nvPr/>
        </p:nvSpPr>
        <p:spPr bwMode="auto">
          <a:xfrm>
            <a:off x="5279645" y="6183076"/>
            <a:ext cx="36171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1800" b="1" dirty="0">
                <a:solidFill>
                  <a:srgbClr val="000000"/>
                </a:solidFill>
              </a:rPr>
              <a:t>Sources of water in a kitchen</a:t>
            </a:r>
          </a:p>
        </p:txBody>
      </p:sp>
      <p:sp>
        <p:nvSpPr>
          <p:cNvPr id="2" name="TextBox 1">
            <a:extLst>
              <a:ext uri="{FF2B5EF4-FFF2-40B4-BE49-F238E27FC236}">
                <a16:creationId xmlns:a16="http://schemas.microsoft.com/office/drawing/2014/main" id="{A06152BC-C9AE-5A47-BF3B-C6F177EA479B}"/>
              </a:ext>
            </a:extLst>
          </p:cNvPr>
          <p:cNvSpPr txBox="1"/>
          <p:nvPr/>
        </p:nvSpPr>
        <p:spPr>
          <a:xfrm>
            <a:off x="5147413" y="4080687"/>
            <a:ext cx="3480344" cy="323165"/>
          </a:xfrm>
          <a:prstGeom prst="rect">
            <a:avLst/>
          </a:prstGeom>
          <a:solidFill>
            <a:schemeClr val="bg1">
              <a:alpha val="86000"/>
            </a:schemeClr>
          </a:solidFill>
          <a:effectLst>
            <a:glow rad="228600">
              <a:schemeClr val="bg1">
                <a:alpha val="58000"/>
              </a:schemeClr>
            </a:glow>
            <a:reflection endPos="0" dir="5400000" sy="-100000" algn="bl" rotWithShape="0"/>
            <a:softEdge rad="215900"/>
          </a:effectLst>
        </p:spPr>
        <p:txBody>
          <a:bodyPr wrap="square" rtlCol="0">
            <a:spAutoFit/>
          </a:bodyPr>
          <a:lstStyle/>
          <a:p>
            <a:pPr algn="ctr"/>
            <a:endParaRPr lang="en-US" sz="1500" dirty="0">
              <a:solidFill>
                <a:srgbClr val="941100"/>
              </a:solidFill>
            </a:endParaRPr>
          </a:p>
        </p:txBody>
      </p:sp>
    </p:spTree>
    <p:extLst>
      <p:ext uri="{BB962C8B-B14F-4D97-AF65-F5344CB8AC3E}">
        <p14:creationId xmlns:p14="http://schemas.microsoft.com/office/powerpoint/2010/main" val="513504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16">
            <a:extLst>
              <a:ext uri="{FF2B5EF4-FFF2-40B4-BE49-F238E27FC236}">
                <a16:creationId xmlns:a16="http://schemas.microsoft.com/office/drawing/2014/main" id="{22C6C77C-575B-6A4F-9FEE-8B2BCF352759}"/>
              </a:ext>
            </a:extLst>
          </p:cNvPr>
          <p:cNvSpPr>
            <a:spLocks noGrp="1" noChangeArrowheads="1"/>
          </p:cNvSpPr>
          <p:nvPr>
            <p:ph type="title"/>
          </p:nvPr>
        </p:nvSpPr>
        <p:spPr/>
        <p:txBody>
          <a:bodyPr/>
          <a:lstStyle/>
          <a:p>
            <a:r>
              <a:rPr lang="en-US" altLang="en-US"/>
              <a:t>Think like a cockroach</a:t>
            </a:r>
          </a:p>
        </p:txBody>
      </p:sp>
      <p:sp>
        <p:nvSpPr>
          <p:cNvPr id="116738" name="Rectangle 6">
            <a:extLst>
              <a:ext uri="{FF2B5EF4-FFF2-40B4-BE49-F238E27FC236}">
                <a16:creationId xmlns:a16="http://schemas.microsoft.com/office/drawing/2014/main" id="{CC42ECAB-B7C5-E441-8DE8-D6E55378A2A3}"/>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39D1024E-172C-CA4E-ACDA-62F32AA86BB3}" type="slidenum">
              <a:rPr lang="en-US" altLang="en-US" sz="1050">
                <a:solidFill>
                  <a:srgbClr val="000000"/>
                </a:solidFill>
              </a:rPr>
              <a:pPr>
                <a:lnSpc>
                  <a:spcPct val="100000"/>
                </a:lnSpc>
                <a:spcBef>
                  <a:spcPct val="0"/>
                </a:spcBef>
                <a:buFontTx/>
                <a:buNone/>
              </a:pPr>
              <a:t>13</a:t>
            </a:fld>
            <a:endParaRPr lang="en-US" altLang="en-US" sz="1050">
              <a:solidFill>
                <a:srgbClr val="000000"/>
              </a:solidFill>
            </a:endParaRPr>
          </a:p>
        </p:txBody>
      </p:sp>
      <p:grpSp>
        <p:nvGrpSpPr>
          <p:cNvPr id="116739" name="Group 17">
            <a:extLst>
              <a:ext uri="{FF2B5EF4-FFF2-40B4-BE49-F238E27FC236}">
                <a16:creationId xmlns:a16="http://schemas.microsoft.com/office/drawing/2014/main" id="{85A417CE-3552-AD46-BEAB-FDB66CC9D1B4}"/>
              </a:ext>
            </a:extLst>
          </p:cNvPr>
          <p:cNvGrpSpPr>
            <a:grpSpLocks/>
          </p:cNvGrpSpPr>
          <p:nvPr/>
        </p:nvGrpSpPr>
        <p:grpSpPr bwMode="auto">
          <a:xfrm>
            <a:off x="1143001" y="2252662"/>
            <a:ext cx="6723460" cy="3748088"/>
            <a:chOff x="0" y="683"/>
            <a:chExt cx="5997" cy="3379"/>
          </a:xfrm>
        </p:grpSpPr>
        <p:pic>
          <p:nvPicPr>
            <p:cNvPr id="116742" name="Picture 18">
              <a:extLst>
                <a:ext uri="{FF2B5EF4-FFF2-40B4-BE49-F238E27FC236}">
                  <a16:creationId xmlns:a16="http://schemas.microsoft.com/office/drawing/2014/main" id="{0C2D9341-C8E3-BB4E-9DA7-0FA014B26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7353"/>
            <a:stretch>
              <a:fillRect/>
            </a:stretch>
          </p:blipFill>
          <p:spPr bwMode="auto">
            <a:xfrm>
              <a:off x="0" y="683"/>
              <a:ext cx="5997" cy="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116743" name="Rectangle 19">
              <a:extLst>
                <a:ext uri="{FF2B5EF4-FFF2-40B4-BE49-F238E27FC236}">
                  <a16:creationId xmlns:a16="http://schemas.microsoft.com/office/drawing/2014/main" id="{BE539441-84F8-F043-A10E-95D23F38123F}"/>
                </a:ext>
              </a:extLst>
            </p:cNvPr>
            <p:cNvSpPr>
              <a:spLocks noChangeArrowheads="1"/>
            </p:cNvSpPr>
            <p:nvPr/>
          </p:nvSpPr>
          <p:spPr bwMode="auto">
            <a:xfrm>
              <a:off x="816" y="3224"/>
              <a:ext cx="292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6744" name="Rectangle 20">
              <a:extLst>
                <a:ext uri="{FF2B5EF4-FFF2-40B4-BE49-F238E27FC236}">
                  <a16:creationId xmlns:a16="http://schemas.microsoft.com/office/drawing/2014/main" id="{81518321-0670-2143-9F8E-3EC3A0442C55}"/>
                </a:ext>
              </a:extLst>
            </p:cNvPr>
            <p:cNvSpPr>
              <a:spLocks noChangeArrowheads="1"/>
            </p:cNvSpPr>
            <p:nvPr/>
          </p:nvSpPr>
          <p:spPr bwMode="auto">
            <a:xfrm>
              <a:off x="768" y="2408"/>
              <a:ext cx="2976"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6745" name="Rectangle 21">
              <a:extLst>
                <a:ext uri="{FF2B5EF4-FFF2-40B4-BE49-F238E27FC236}">
                  <a16:creationId xmlns:a16="http://schemas.microsoft.com/office/drawing/2014/main" id="{462E69AF-15FE-A040-B30B-C712B00CE9E1}"/>
                </a:ext>
              </a:extLst>
            </p:cNvPr>
            <p:cNvSpPr>
              <a:spLocks noChangeArrowheads="1"/>
            </p:cNvSpPr>
            <p:nvPr/>
          </p:nvSpPr>
          <p:spPr bwMode="auto">
            <a:xfrm>
              <a:off x="816" y="1640"/>
              <a:ext cx="292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6746" name="AutoShape 22">
              <a:extLst>
                <a:ext uri="{FF2B5EF4-FFF2-40B4-BE49-F238E27FC236}">
                  <a16:creationId xmlns:a16="http://schemas.microsoft.com/office/drawing/2014/main" id="{F7F53A13-1CEE-7246-BBAB-7F90C9D4199D}"/>
                </a:ext>
              </a:extLst>
            </p:cNvPr>
            <p:cNvSpPr>
              <a:spLocks noChangeArrowheads="1"/>
            </p:cNvSpPr>
            <p:nvPr/>
          </p:nvSpPr>
          <p:spPr bwMode="auto">
            <a:xfrm>
              <a:off x="3168" y="1064"/>
              <a:ext cx="672" cy="672"/>
            </a:xfrm>
            <a:prstGeom prst="rtTriangle">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6747" name="AutoShape 23">
              <a:extLst>
                <a:ext uri="{FF2B5EF4-FFF2-40B4-BE49-F238E27FC236}">
                  <a16:creationId xmlns:a16="http://schemas.microsoft.com/office/drawing/2014/main" id="{83C9999C-8D91-3F4D-BD13-150325DE8477}"/>
                </a:ext>
              </a:extLst>
            </p:cNvPr>
            <p:cNvSpPr>
              <a:spLocks noChangeArrowheads="1"/>
            </p:cNvSpPr>
            <p:nvPr/>
          </p:nvSpPr>
          <p:spPr bwMode="auto">
            <a:xfrm flipH="1">
              <a:off x="2592" y="1064"/>
              <a:ext cx="576" cy="576"/>
            </a:xfrm>
            <a:prstGeom prst="rtTriangle">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6748" name="Rectangle 24">
              <a:extLst>
                <a:ext uri="{FF2B5EF4-FFF2-40B4-BE49-F238E27FC236}">
                  <a16:creationId xmlns:a16="http://schemas.microsoft.com/office/drawing/2014/main" id="{C8D9BADD-4905-6341-BCB6-B34607008BC2}"/>
                </a:ext>
              </a:extLst>
            </p:cNvPr>
            <p:cNvSpPr>
              <a:spLocks noChangeArrowheads="1"/>
            </p:cNvSpPr>
            <p:nvPr/>
          </p:nvSpPr>
          <p:spPr bwMode="auto">
            <a:xfrm>
              <a:off x="3696" y="3200"/>
              <a:ext cx="1344" cy="3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6749" name="Rectangle 25">
              <a:extLst>
                <a:ext uri="{FF2B5EF4-FFF2-40B4-BE49-F238E27FC236}">
                  <a16:creationId xmlns:a16="http://schemas.microsoft.com/office/drawing/2014/main" id="{F50E1970-E9E3-004C-917A-2962ECA3795C}"/>
                </a:ext>
              </a:extLst>
            </p:cNvPr>
            <p:cNvSpPr>
              <a:spLocks noChangeArrowheads="1"/>
            </p:cNvSpPr>
            <p:nvPr/>
          </p:nvSpPr>
          <p:spPr bwMode="auto">
            <a:xfrm>
              <a:off x="2736" y="1640"/>
              <a:ext cx="144" cy="172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6750" name="Rectangle 26">
              <a:extLst>
                <a:ext uri="{FF2B5EF4-FFF2-40B4-BE49-F238E27FC236}">
                  <a16:creationId xmlns:a16="http://schemas.microsoft.com/office/drawing/2014/main" id="{BC1C2491-97E9-FF45-B948-DDC73366F114}"/>
                </a:ext>
              </a:extLst>
            </p:cNvPr>
            <p:cNvSpPr>
              <a:spLocks noChangeArrowheads="1"/>
            </p:cNvSpPr>
            <p:nvPr/>
          </p:nvSpPr>
          <p:spPr bwMode="auto">
            <a:xfrm>
              <a:off x="3696" y="1736"/>
              <a:ext cx="144" cy="172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6751" name="AutoShape 27">
              <a:extLst>
                <a:ext uri="{FF2B5EF4-FFF2-40B4-BE49-F238E27FC236}">
                  <a16:creationId xmlns:a16="http://schemas.microsoft.com/office/drawing/2014/main" id="{5D18A208-46A5-B249-873E-C378CC63F7FA}"/>
                </a:ext>
              </a:extLst>
            </p:cNvPr>
            <p:cNvSpPr>
              <a:spLocks noChangeArrowheads="1"/>
            </p:cNvSpPr>
            <p:nvPr/>
          </p:nvSpPr>
          <p:spPr bwMode="auto">
            <a:xfrm>
              <a:off x="3792" y="2216"/>
              <a:ext cx="1248" cy="288"/>
            </a:xfrm>
            <a:prstGeom prst="rtTriangle">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grpSp>
      <p:sp>
        <p:nvSpPr>
          <p:cNvPr id="116741" name="Text Box 13">
            <a:extLst>
              <a:ext uri="{FF2B5EF4-FFF2-40B4-BE49-F238E27FC236}">
                <a16:creationId xmlns:a16="http://schemas.microsoft.com/office/drawing/2014/main" id="{F2ADBFE9-4E8E-524F-986A-956DD272D6C7}"/>
              </a:ext>
            </a:extLst>
          </p:cNvPr>
          <p:cNvSpPr txBox="1">
            <a:spLocks noChangeArrowheads="1"/>
          </p:cNvSpPr>
          <p:nvPr/>
        </p:nvSpPr>
        <p:spPr bwMode="auto">
          <a:xfrm>
            <a:off x="1143000" y="2000251"/>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r>
              <a:rPr lang="en-US" altLang="en-US" sz="2100">
                <a:solidFill>
                  <a:srgbClr val="000000"/>
                </a:solidFill>
              </a:rPr>
              <a:t>We think of a building as rooms, hallways and stairwells</a:t>
            </a:r>
          </a:p>
        </p:txBody>
      </p:sp>
    </p:spTree>
    <p:extLst>
      <p:ext uri="{BB962C8B-B14F-4D97-AF65-F5344CB8AC3E}">
        <p14:creationId xmlns:p14="http://schemas.microsoft.com/office/powerpoint/2010/main" val="1667723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Title 1">
            <a:extLst>
              <a:ext uri="{FF2B5EF4-FFF2-40B4-BE49-F238E27FC236}">
                <a16:creationId xmlns:a16="http://schemas.microsoft.com/office/drawing/2014/main" id="{8FF5FF72-FC84-794C-BD0B-A26C819411D5}"/>
              </a:ext>
            </a:extLst>
          </p:cNvPr>
          <p:cNvSpPr>
            <a:spLocks noGrp="1" noChangeArrowheads="1"/>
          </p:cNvSpPr>
          <p:nvPr>
            <p:ph type="title"/>
          </p:nvPr>
        </p:nvSpPr>
        <p:spPr/>
        <p:txBody>
          <a:bodyPr anchor="ctr"/>
          <a:lstStyle/>
          <a:p>
            <a:pPr eaLnBrk="1" hangingPunct="1">
              <a:lnSpc>
                <a:spcPct val="80000"/>
              </a:lnSpc>
              <a:spcAft>
                <a:spcPct val="30000"/>
              </a:spcAft>
            </a:pPr>
            <a:r>
              <a:rPr lang="en-US" altLang="en-US"/>
              <a:t>Think like a cockroach</a:t>
            </a:r>
          </a:p>
        </p:txBody>
      </p:sp>
      <p:sp>
        <p:nvSpPr>
          <p:cNvPr id="118786" name="Rectangle 6">
            <a:extLst>
              <a:ext uri="{FF2B5EF4-FFF2-40B4-BE49-F238E27FC236}">
                <a16:creationId xmlns:a16="http://schemas.microsoft.com/office/drawing/2014/main" id="{17F2DFE3-3B08-A148-B96E-48A60C9ED89D}"/>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04C364C3-7AE4-834D-90C7-7EDFD7D56B21}" type="slidenum">
              <a:rPr lang="en-US" altLang="en-US" sz="1050">
                <a:solidFill>
                  <a:srgbClr val="000000"/>
                </a:solidFill>
              </a:rPr>
              <a:pPr>
                <a:lnSpc>
                  <a:spcPct val="100000"/>
                </a:lnSpc>
                <a:spcBef>
                  <a:spcPct val="0"/>
                </a:spcBef>
                <a:buFontTx/>
                <a:buNone/>
              </a:pPr>
              <a:t>14</a:t>
            </a:fld>
            <a:endParaRPr lang="en-US" altLang="en-US" sz="1050">
              <a:solidFill>
                <a:srgbClr val="000000"/>
              </a:solidFill>
            </a:endParaRPr>
          </a:p>
        </p:txBody>
      </p:sp>
      <p:grpSp>
        <p:nvGrpSpPr>
          <p:cNvPr id="118787" name="Group 16">
            <a:extLst>
              <a:ext uri="{FF2B5EF4-FFF2-40B4-BE49-F238E27FC236}">
                <a16:creationId xmlns:a16="http://schemas.microsoft.com/office/drawing/2014/main" id="{9334F386-75B3-9B4D-83C4-3633AA649A4E}"/>
              </a:ext>
            </a:extLst>
          </p:cNvPr>
          <p:cNvGrpSpPr>
            <a:grpSpLocks/>
          </p:cNvGrpSpPr>
          <p:nvPr/>
        </p:nvGrpSpPr>
        <p:grpSpPr bwMode="auto">
          <a:xfrm>
            <a:off x="1257300" y="2686050"/>
            <a:ext cx="6457950" cy="3314700"/>
            <a:chOff x="0" y="976"/>
            <a:chExt cx="5760" cy="3079"/>
          </a:xfrm>
        </p:grpSpPr>
        <p:pic>
          <p:nvPicPr>
            <p:cNvPr id="118790" name="Picture 17">
              <a:extLst>
                <a:ext uri="{FF2B5EF4-FFF2-40B4-BE49-F238E27FC236}">
                  <a16:creationId xmlns:a16="http://schemas.microsoft.com/office/drawing/2014/main" id="{B9E05249-5A2C-954F-81F5-BEE4673FA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558" b="7576"/>
            <a:stretch>
              <a:fillRect/>
            </a:stretch>
          </p:blipFill>
          <p:spPr bwMode="auto">
            <a:xfrm>
              <a:off x="0" y="976"/>
              <a:ext cx="5760" cy="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118791" name="Rectangle 18">
              <a:extLst>
                <a:ext uri="{FF2B5EF4-FFF2-40B4-BE49-F238E27FC236}">
                  <a16:creationId xmlns:a16="http://schemas.microsoft.com/office/drawing/2014/main" id="{2EA628BA-71D1-BC45-94E8-F03BE8662044}"/>
                </a:ext>
              </a:extLst>
            </p:cNvPr>
            <p:cNvSpPr>
              <a:spLocks noChangeArrowheads="1"/>
            </p:cNvSpPr>
            <p:nvPr/>
          </p:nvSpPr>
          <p:spPr bwMode="auto">
            <a:xfrm>
              <a:off x="912" y="1835"/>
              <a:ext cx="1776" cy="4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8792" name="Rectangle 19">
              <a:extLst>
                <a:ext uri="{FF2B5EF4-FFF2-40B4-BE49-F238E27FC236}">
                  <a16:creationId xmlns:a16="http://schemas.microsoft.com/office/drawing/2014/main" id="{AB572A6C-8277-0A4C-8C8E-68420F4B29AE}"/>
                </a:ext>
              </a:extLst>
            </p:cNvPr>
            <p:cNvSpPr>
              <a:spLocks noChangeArrowheads="1"/>
            </p:cNvSpPr>
            <p:nvPr/>
          </p:nvSpPr>
          <p:spPr bwMode="auto">
            <a:xfrm>
              <a:off x="2928" y="1835"/>
              <a:ext cx="768" cy="4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8793" name="Rectangle 20">
              <a:extLst>
                <a:ext uri="{FF2B5EF4-FFF2-40B4-BE49-F238E27FC236}">
                  <a16:creationId xmlns:a16="http://schemas.microsoft.com/office/drawing/2014/main" id="{77E068B9-7E5A-3548-A791-05F3A4BB0766}"/>
                </a:ext>
              </a:extLst>
            </p:cNvPr>
            <p:cNvSpPr>
              <a:spLocks noChangeArrowheads="1"/>
            </p:cNvSpPr>
            <p:nvPr/>
          </p:nvSpPr>
          <p:spPr bwMode="auto">
            <a:xfrm>
              <a:off x="912" y="3360"/>
              <a:ext cx="1776" cy="4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8794" name="Rectangle 21">
              <a:extLst>
                <a:ext uri="{FF2B5EF4-FFF2-40B4-BE49-F238E27FC236}">
                  <a16:creationId xmlns:a16="http://schemas.microsoft.com/office/drawing/2014/main" id="{E97716BE-A119-DC49-B950-25563CD2DF6A}"/>
                </a:ext>
              </a:extLst>
            </p:cNvPr>
            <p:cNvSpPr>
              <a:spLocks noChangeArrowheads="1"/>
            </p:cNvSpPr>
            <p:nvPr/>
          </p:nvSpPr>
          <p:spPr bwMode="auto">
            <a:xfrm>
              <a:off x="912" y="2496"/>
              <a:ext cx="1776" cy="62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8795" name="Rectangle 22">
              <a:extLst>
                <a:ext uri="{FF2B5EF4-FFF2-40B4-BE49-F238E27FC236}">
                  <a16:creationId xmlns:a16="http://schemas.microsoft.com/office/drawing/2014/main" id="{85069A40-A4C0-7C4C-9136-1461A55B961D}"/>
                </a:ext>
              </a:extLst>
            </p:cNvPr>
            <p:cNvSpPr>
              <a:spLocks noChangeArrowheads="1"/>
            </p:cNvSpPr>
            <p:nvPr/>
          </p:nvSpPr>
          <p:spPr bwMode="auto">
            <a:xfrm>
              <a:off x="2928" y="2496"/>
              <a:ext cx="768" cy="62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8796" name="Rectangle 23">
              <a:extLst>
                <a:ext uri="{FF2B5EF4-FFF2-40B4-BE49-F238E27FC236}">
                  <a16:creationId xmlns:a16="http://schemas.microsoft.com/office/drawing/2014/main" id="{60D8397F-89AC-9F4B-A245-A2C7F166980A}"/>
                </a:ext>
              </a:extLst>
            </p:cNvPr>
            <p:cNvSpPr>
              <a:spLocks noChangeArrowheads="1"/>
            </p:cNvSpPr>
            <p:nvPr/>
          </p:nvSpPr>
          <p:spPr bwMode="auto">
            <a:xfrm>
              <a:off x="2928" y="3360"/>
              <a:ext cx="720" cy="4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18797" name="Rectangle 24">
              <a:extLst>
                <a:ext uri="{FF2B5EF4-FFF2-40B4-BE49-F238E27FC236}">
                  <a16:creationId xmlns:a16="http://schemas.microsoft.com/office/drawing/2014/main" id="{596B8E54-F3FF-D44E-B14E-8185AA7ACDF8}"/>
                </a:ext>
              </a:extLst>
            </p:cNvPr>
            <p:cNvSpPr>
              <a:spLocks noChangeArrowheads="1"/>
            </p:cNvSpPr>
            <p:nvPr/>
          </p:nvSpPr>
          <p:spPr bwMode="auto">
            <a:xfrm>
              <a:off x="3840" y="2640"/>
              <a:ext cx="1152" cy="4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grpSp>
      <p:sp>
        <p:nvSpPr>
          <p:cNvPr id="118789" name="Text Box 12">
            <a:extLst>
              <a:ext uri="{FF2B5EF4-FFF2-40B4-BE49-F238E27FC236}">
                <a16:creationId xmlns:a16="http://schemas.microsoft.com/office/drawing/2014/main" id="{674A7FF8-EF1A-2C42-A5CF-B885C3CDFD8F}"/>
              </a:ext>
            </a:extLst>
          </p:cNvPr>
          <p:cNvSpPr txBox="1">
            <a:spLocks noChangeArrowheads="1"/>
          </p:cNvSpPr>
          <p:nvPr/>
        </p:nvSpPr>
        <p:spPr bwMode="auto">
          <a:xfrm>
            <a:off x="1257301" y="2043113"/>
            <a:ext cx="66091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100">
                <a:solidFill>
                  <a:srgbClr val="000000"/>
                </a:solidFill>
              </a:rPr>
              <a:t>To a cockroach, a building is the spaces between walls and around and in appliances</a:t>
            </a:r>
          </a:p>
        </p:txBody>
      </p:sp>
    </p:spTree>
    <p:extLst>
      <p:ext uri="{BB962C8B-B14F-4D97-AF65-F5344CB8AC3E}">
        <p14:creationId xmlns:p14="http://schemas.microsoft.com/office/powerpoint/2010/main" val="2939605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4">
            <a:extLst>
              <a:ext uri="{FF2B5EF4-FFF2-40B4-BE49-F238E27FC236}">
                <a16:creationId xmlns:a16="http://schemas.microsoft.com/office/drawing/2014/main" id="{C13EFAEB-B5F9-A546-AB06-2EF85CDCE0FC}"/>
              </a:ext>
            </a:extLst>
          </p:cNvPr>
          <p:cNvSpPr>
            <a:spLocks noGrp="1" noChangeArrowheads="1"/>
          </p:cNvSpPr>
          <p:nvPr>
            <p:ph type="ctrTitle"/>
          </p:nvPr>
        </p:nvSpPr>
        <p:spPr>
          <a:xfrm>
            <a:off x="668407" y="251150"/>
            <a:ext cx="7772400" cy="1102519"/>
          </a:xfrm>
        </p:spPr>
        <p:txBody>
          <a:bodyPr/>
          <a:lstStyle/>
          <a:p>
            <a:pPr algn="l"/>
            <a:r>
              <a:rPr lang="en-US" altLang="en-US" b="1" dirty="0">
                <a:solidFill>
                  <a:srgbClr val="941100"/>
                </a:solidFill>
              </a:rPr>
              <a:t>Got cockroaches? Now what?</a:t>
            </a:r>
          </a:p>
        </p:txBody>
      </p:sp>
      <p:sp>
        <p:nvSpPr>
          <p:cNvPr id="123908" name="Rectangle 5">
            <a:extLst>
              <a:ext uri="{FF2B5EF4-FFF2-40B4-BE49-F238E27FC236}">
                <a16:creationId xmlns:a16="http://schemas.microsoft.com/office/drawing/2014/main" id="{9A43B0C3-5AB3-724F-B96D-1D31EE071716}"/>
              </a:ext>
            </a:extLst>
          </p:cNvPr>
          <p:cNvSpPr>
            <a:spLocks noGrp="1" noChangeArrowheads="1"/>
          </p:cNvSpPr>
          <p:nvPr>
            <p:ph type="subTitle" idx="1"/>
          </p:nvPr>
        </p:nvSpPr>
        <p:spPr>
          <a:xfrm>
            <a:off x="109331" y="2124635"/>
            <a:ext cx="5376276" cy="3876115"/>
          </a:xfrm>
        </p:spPr>
        <p:txBody>
          <a:bodyPr/>
          <a:lstStyle/>
          <a:p>
            <a:pPr algn="l" defTabSz="685800" eaLnBrk="1" hangingPunct="1">
              <a:lnSpc>
                <a:spcPct val="90000"/>
              </a:lnSpc>
              <a:spcBef>
                <a:spcPct val="30000"/>
              </a:spcBef>
            </a:pPr>
            <a:r>
              <a:rPr lang="en-US" altLang="en-US" sz="2100" b="1" kern="1200" dirty="0">
                <a:solidFill>
                  <a:schemeClr val="tx1"/>
                </a:solidFill>
                <a:latin typeface="Arial" panose="020B0604020202020204" pitchFamily="34" charset="0"/>
                <a:ea typeface="Osaka" panose="020B0600000000000000" pitchFamily="34" charset="-128"/>
                <a:cs typeface="+mn-cs"/>
              </a:rPr>
              <a:t>Everyone has a role</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Residents</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Staff </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Pest Management Professionals</a:t>
            </a:r>
            <a:endParaRPr lang="en-US" altLang="en-US" kern="1200" dirty="0">
              <a:solidFill>
                <a:schemeClr val="tx1"/>
              </a:solidFill>
              <a:latin typeface="Arial" panose="020B0604020202020204" pitchFamily="34" charset="0"/>
              <a:ea typeface="Osaka" panose="020B0600000000000000" pitchFamily="34" charset="-128"/>
              <a:cs typeface="+mn-cs"/>
            </a:endParaRPr>
          </a:p>
        </p:txBody>
      </p:sp>
      <p:sp>
        <p:nvSpPr>
          <p:cNvPr id="123906" name="Rectangle 6">
            <a:extLst>
              <a:ext uri="{FF2B5EF4-FFF2-40B4-BE49-F238E27FC236}">
                <a16:creationId xmlns:a16="http://schemas.microsoft.com/office/drawing/2014/main" id="{BA7D0863-85E4-AB4B-9FF6-82E54E458C22}"/>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4078A830-F622-ED4E-B804-87B6B845239F}" type="slidenum">
              <a:rPr lang="en-US" altLang="en-US" sz="1050">
                <a:solidFill>
                  <a:srgbClr val="000000"/>
                </a:solidFill>
              </a:rPr>
              <a:pPr>
                <a:lnSpc>
                  <a:spcPct val="100000"/>
                </a:lnSpc>
                <a:spcBef>
                  <a:spcPct val="0"/>
                </a:spcBef>
                <a:buFontTx/>
                <a:buNone/>
              </a:pPr>
              <a:t>15</a:t>
            </a:fld>
            <a:endParaRPr lang="en-US" altLang="en-US" sz="1050">
              <a:solidFill>
                <a:srgbClr val="000000"/>
              </a:solidFill>
            </a:endParaRPr>
          </a:p>
        </p:txBody>
      </p:sp>
      <p:pic>
        <p:nvPicPr>
          <p:cNvPr id="3" name="Picture 2">
            <a:extLst>
              <a:ext uri="{FF2B5EF4-FFF2-40B4-BE49-F238E27FC236}">
                <a16:creationId xmlns:a16="http://schemas.microsoft.com/office/drawing/2014/main" id="{016C2C80-0476-CC48-8ACC-0D4BA3A6A094}"/>
              </a:ext>
            </a:extLst>
          </p:cNvPr>
          <p:cNvPicPr>
            <a:picLocks noChangeAspect="1"/>
          </p:cNvPicPr>
          <p:nvPr/>
        </p:nvPicPr>
        <p:blipFill>
          <a:blip r:embed="rId4"/>
          <a:stretch>
            <a:fillRect/>
          </a:stretch>
        </p:blipFill>
        <p:spPr>
          <a:xfrm>
            <a:off x="5485607" y="2343150"/>
            <a:ext cx="3440766" cy="29919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7408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2"/>
          <p:cNvSpPr txBox="1">
            <a:spLocks noGrp="1"/>
          </p:cNvSpPr>
          <p:nvPr>
            <p:ph type="title"/>
          </p:nvPr>
        </p:nvSpPr>
        <p:spPr>
          <a:xfrm>
            <a:off x="1308676" y="423661"/>
            <a:ext cx="3212063" cy="752445"/>
          </a:xfrm>
          <a:prstGeom prst="rect">
            <a:avLst/>
          </a:prstGeom>
          <a:noFill/>
          <a:ln>
            <a:noFill/>
          </a:ln>
        </p:spPr>
        <p:txBody>
          <a:bodyPr spcFirstLastPara="1" vert="horz" wrap="square" lIns="67500" tIns="35100" rIns="67500" bIns="35100" numCol="1" anchor="ctr" anchorCtr="0" compatLnSpc="1">
            <a:prstTxWarp prst="textNoShape">
              <a:avLst/>
            </a:prstTxWarp>
            <a:noAutofit/>
          </a:bodyPr>
          <a:lstStyle/>
          <a:p>
            <a:pPr>
              <a:spcBef>
                <a:spcPts val="0"/>
              </a:spcBef>
              <a:spcAft>
                <a:spcPts val="0"/>
              </a:spcAft>
            </a:pPr>
            <a:r>
              <a:rPr lang="en-US" dirty="0"/>
              <a:t>Sanitation first!</a:t>
            </a:r>
            <a:endParaRPr dirty="0"/>
          </a:p>
        </p:txBody>
      </p:sp>
      <p:sp>
        <p:nvSpPr>
          <p:cNvPr id="444" name="Google Shape;444;p22"/>
          <p:cNvSpPr txBox="1">
            <a:spLocks noGrp="1"/>
          </p:cNvSpPr>
          <p:nvPr>
            <p:ph type="sldNum" idx="12"/>
          </p:nvPr>
        </p:nvSpPr>
        <p:spPr>
          <a:xfrm>
            <a:off x="6515102" y="5600703"/>
            <a:ext cx="1427560" cy="341710"/>
          </a:xfrm>
          <a:prstGeom prst="rect">
            <a:avLst/>
          </a:prstGeom>
          <a:noFill/>
          <a:ln>
            <a:noFill/>
          </a:ln>
        </p:spPr>
        <p:txBody>
          <a:bodyPr spcFirstLastPara="1" vert="horz" wrap="square" lIns="67500" tIns="35100" rIns="67500" bIns="35100" numCol="1" anchor="t" anchorCtr="0" compatLnSpc="1">
            <a:prstTxWarp prst="textNoShape">
              <a:avLst/>
            </a:prstTxWarp>
            <a:noAutofit/>
          </a:bodyPr>
          <a:lstStyle/>
          <a:p>
            <a:pPr>
              <a:buSzPts val="1050"/>
            </a:pPr>
            <a:fld id="{00000000-1234-1234-1234-123412341234}" type="slidenum">
              <a:rPr lang="en-US" sz="788">
                <a:latin typeface="Arial"/>
                <a:ea typeface="Arial"/>
                <a:cs typeface="Arial"/>
                <a:sym typeface="Arial"/>
              </a:rPr>
              <a:pPr>
                <a:buSzPts val="1050"/>
              </a:pPr>
              <a:t>16</a:t>
            </a:fld>
            <a:endParaRPr sz="788">
              <a:latin typeface="Arial"/>
              <a:ea typeface="Arial"/>
              <a:cs typeface="Arial"/>
              <a:sym typeface="Arial"/>
            </a:endParaRPr>
          </a:p>
        </p:txBody>
      </p:sp>
      <p:pic>
        <p:nvPicPr>
          <p:cNvPr id="445" name="Google Shape;445;p22" descr="Clutter4"/>
          <p:cNvPicPr preferRelativeResize="0"/>
          <p:nvPr/>
        </p:nvPicPr>
        <p:blipFill rotWithShape="1">
          <a:blip r:embed="rId3">
            <a:alphaModFix/>
          </a:blip>
          <a:srcRect/>
          <a:stretch/>
        </p:blipFill>
        <p:spPr>
          <a:xfrm>
            <a:off x="128589" y="1926641"/>
            <a:ext cx="3534488" cy="3931553"/>
          </a:xfrm>
          <a:prstGeom prst="rect">
            <a:avLst/>
          </a:prstGeom>
          <a:noFill/>
          <a:ln w="9525" cap="flat" cmpd="sng">
            <a:solidFill>
              <a:schemeClr val="dk1"/>
            </a:solidFill>
            <a:prstDash val="solid"/>
            <a:miter lim="800000"/>
            <a:headEnd type="none" w="sm" len="sm"/>
            <a:tailEnd type="none" w="sm" len="sm"/>
          </a:ln>
          <a:effectLst>
            <a:outerShdw dist="35921" dir="2700000" algn="ctr" rotWithShape="0">
              <a:srgbClr val="333333"/>
            </a:outerShdw>
          </a:effectLst>
        </p:spPr>
      </p:pic>
      <p:sp>
        <p:nvSpPr>
          <p:cNvPr id="446" name="Google Shape;446;p22"/>
          <p:cNvSpPr txBox="1"/>
          <p:nvPr/>
        </p:nvSpPr>
        <p:spPr>
          <a:xfrm>
            <a:off x="4377046" y="1771190"/>
            <a:ext cx="4074621" cy="1744209"/>
          </a:xfrm>
          <a:prstGeom prst="rect">
            <a:avLst/>
          </a:prstGeom>
          <a:solidFill>
            <a:srgbClr val="FAA543"/>
          </a:solidFill>
          <a:ln w="9525" cap="flat" cmpd="sng">
            <a:noFill/>
            <a:prstDash val="solid"/>
            <a:round/>
            <a:headEnd type="none" w="sm" len="sm"/>
            <a:tailEnd type="none" w="sm" len="sm"/>
          </a:ln>
        </p:spPr>
        <p:txBody>
          <a:bodyPr spcFirstLastPara="1" wrap="square" lIns="68569" tIns="68569" rIns="68569" bIns="68569" anchor="t" anchorCtr="0">
            <a:noAutofit/>
          </a:bodyPr>
          <a:lstStyle/>
          <a:p>
            <a:pPr algn="ctr"/>
            <a:r>
              <a:rPr lang="en-US" sz="2400" b="1" dirty="0">
                <a:solidFill>
                  <a:srgbClr val="FFFFFF"/>
                </a:solidFill>
              </a:rPr>
              <a:t>Sanitation is eliminating the things that pests need to survive: food, water, and shelter</a:t>
            </a:r>
            <a:r>
              <a:rPr lang="en-US" sz="2400" dirty="0">
                <a:solidFill>
                  <a:schemeClr val="bg1"/>
                </a:solidFill>
              </a:rPr>
              <a:t>.</a:t>
            </a:r>
            <a:endParaRPr sz="2400" dirty="0">
              <a:solidFill>
                <a:schemeClr val="bg1"/>
              </a:solidFill>
            </a:endParaRPr>
          </a:p>
        </p:txBody>
      </p:sp>
      <p:sp>
        <p:nvSpPr>
          <p:cNvPr id="447" name="Google Shape;447;p22"/>
          <p:cNvSpPr txBox="1"/>
          <p:nvPr/>
        </p:nvSpPr>
        <p:spPr>
          <a:xfrm>
            <a:off x="3897366" y="4208741"/>
            <a:ext cx="5033979" cy="1831950"/>
          </a:xfrm>
          <a:prstGeom prst="rect">
            <a:avLst/>
          </a:prstGeom>
          <a:noFill/>
          <a:ln>
            <a:noFill/>
          </a:ln>
        </p:spPr>
        <p:txBody>
          <a:bodyPr spcFirstLastPara="1" wrap="square" lIns="68569" tIns="68569" rIns="68569" bIns="68569" anchor="t" anchorCtr="0">
            <a:noAutofit/>
          </a:bodyPr>
          <a:lstStyle/>
          <a:p>
            <a:pPr marL="191989">
              <a:spcBef>
                <a:spcPts val="900"/>
              </a:spcBef>
            </a:pPr>
            <a:r>
              <a:rPr lang="en-US" sz="1500" b="1" dirty="0">
                <a:solidFill>
                  <a:schemeClr val="dk1"/>
                </a:solidFill>
              </a:rPr>
              <a:t>Why?</a:t>
            </a:r>
            <a:endParaRPr sz="1500" b="1" dirty="0">
              <a:solidFill>
                <a:schemeClr val="dk1"/>
              </a:solidFill>
            </a:endParaRPr>
          </a:p>
          <a:p>
            <a:pPr marL="276225" indent="-257175">
              <a:spcBef>
                <a:spcPts val="900"/>
              </a:spcBef>
              <a:buClr>
                <a:schemeClr val="dk1"/>
              </a:buClr>
              <a:buSzPts val="2000"/>
              <a:buFont typeface="Arial" panose="020B0604020202020204" pitchFamily="34" charset="0"/>
              <a:buChar char="•"/>
            </a:pPr>
            <a:r>
              <a:rPr lang="en-US" sz="2100" dirty="0">
                <a:solidFill>
                  <a:schemeClr val="dk1"/>
                </a:solidFill>
              </a:rPr>
              <a:t>Makes pest control work better</a:t>
            </a:r>
            <a:endParaRPr sz="2100" dirty="0">
              <a:solidFill>
                <a:schemeClr val="dk1"/>
              </a:solidFill>
            </a:endParaRPr>
          </a:p>
          <a:p>
            <a:pPr marL="276225" indent="-257175">
              <a:spcBef>
                <a:spcPts val="900"/>
              </a:spcBef>
              <a:buClr>
                <a:schemeClr val="dk1"/>
              </a:buClr>
              <a:buSzPts val="2000"/>
              <a:buFont typeface="Arial" panose="020B0604020202020204" pitchFamily="34" charset="0"/>
              <a:buChar char="•"/>
            </a:pPr>
            <a:r>
              <a:rPr lang="en-US" sz="2100" dirty="0">
                <a:solidFill>
                  <a:schemeClr val="dk1"/>
                </a:solidFill>
              </a:rPr>
              <a:t>Eliminates hiding spots, food, and water </a:t>
            </a:r>
            <a:endParaRPr sz="2100" dirty="0"/>
          </a:p>
        </p:txBody>
      </p:sp>
    </p:spTree>
    <p:extLst>
      <p:ext uri="{BB962C8B-B14F-4D97-AF65-F5344CB8AC3E}">
        <p14:creationId xmlns:p14="http://schemas.microsoft.com/office/powerpoint/2010/main" val="3803693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4">
            <a:extLst>
              <a:ext uri="{FF2B5EF4-FFF2-40B4-BE49-F238E27FC236}">
                <a16:creationId xmlns:a16="http://schemas.microsoft.com/office/drawing/2014/main" id="{C13EFAEB-B5F9-A546-AB06-2EF85CDCE0FC}"/>
              </a:ext>
            </a:extLst>
          </p:cNvPr>
          <p:cNvSpPr>
            <a:spLocks noGrp="1" noChangeArrowheads="1"/>
          </p:cNvSpPr>
          <p:nvPr>
            <p:ph type="ctrTitle"/>
          </p:nvPr>
        </p:nvSpPr>
        <p:spPr>
          <a:xfrm>
            <a:off x="342107" y="356487"/>
            <a:ext cx="7772400" cy="1102519"/>
          </a:xfrm>
        </p:spPr>
        <p:txBody>
          <a:bodyPr/>
          <a:lstStyle/>
          <a:p>
            <a:pPr algn="l"/>
            <a:r>
              <a:rPr lang="en-US" altLang="en-US" b="1" dirty="0">
                <a:solidFill>
                  <a:srgbClr val="941100"/>
                </a:solidFill>
              </a:rPr>
              <a:t>Residents</a:t>
            </a:r>
          </a:p>
        </p:txBody>
      </p:sp>
      <p:sp>
        <p:nvSpPr>
          <p:cNvPr id="123908" name="Rectangle 5">
            <a:extLst>
              <a:ext uri="{FF2B5EF4-FFF2-40B4-BE49-F238E27FC236}">
                <a16:creationId xmlns:a16="http://schemas.microsoft.com/office/drawing/2014/main" id="{9A43B0C3-5AB3-724F-B96D-1D31EE071716}"/>
              </a:ext>
            </a:extLst>
          </p:cNvPr>
          <p:cNvSpPr>
            <a:spLocks noGrp="1" noChangeArrowheads="1"/>
          </p:cNvSpPr>
          <p:nvPr>
            <p:ph type="subTitle" idx="1"/>
          </p:nvPr>
        </p:nvSpPr>
        <p:spPr>
          <a:xfrm>
            <a:off x="109331" y="2124635"/>
            <a:ext cx="3505238" cy="3876115"/>
          </a:xfrm>
        </p:spPr>
        <p:txBody>
          <a:bodyPr/>
          <a:lstStyle/>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clean up food and dishes (limit food source) </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don’t use sprays or bug bombs</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cs typeface="+mn-cs"/>
              </a:rPr>
              <a:t>observe and </a:t>
            </a:r>
            <a:r>
              <a:rPr lang="en-US" altLang="en-US" sz="2100" b="1" kern="1200" dirty="0">
                <a:solidFill>
                  <a:srgbClr val="941100"/>
                </a:solidFill>
                <a:latin typeface="Arial" panose="020B0604020202020204" pitchFamily="34" charset="0"/>
                <a:ea typeface="Osaka" panose="020B0600000000000000" pitchFamily="34" charset="-128"/>
                <a:cs typeface="+mn-cs"/>
              </a:rPr>
              <a:t>REPORT</a:t>
            </a:r>
            <a:endParaRPr lang="en-US" altLang="en-US" b="1" kern="1200" dirty="0">
              <a:solidFill>
                <a:srgbClr val="941100"/>
              </a:solidFill>
              <a:latin typeface="Arial" panose="020B0604020202020204" pitchFamily="34" charset="0"/>
              <a:ea typeface="Osaka" panose="020B0600000000000000" pitchFamily="34" charset="-128"/>
              <a:cs typeface="+mn-cs"/>
            </a:endParaRPr>
          </a:p>
        </p:txBody>
      </p:sp>
      <p:sp>
        <p:nvSpPr>
          <p:cNvPr id="123906" name="Rectangle 6">
            <a:extLst>
              <a:ext uri="{FF2B5EF4-FFF2-40B4-BE49-F238E27FC236}">
                <a16:creationId xmlns:a16="http://schemas.microsoft.com/office/drawing/2014/main" id="{BA7D0863-85E4-AB4B-9FF6-82E54E458C22}"/>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4078A830-F622-ED4E-B804-87B6B845239F}" type="slidenum">
              <a:rPr lang="en-US" altLang="en-US" sz="1050">
                <a:solidFill>
                  <a:srgbClr val="000000"/>
                </a:solidFill>
              </a:rPr>
              <a:pPr>
                <a:lnSpc>
                  <a:spcPct val="100000"/>
                </a:lnSpc>
                <a:spcBef>
                  <a:spcPct val="0"/>
                </a:spcBef>
                <a:buFontTx/>
                <a:buNone/>
              </a:pPr>
              <a:t>17</a:t>
            </a:fld>
            <a:endParaRPr lang="en-US" altLang="en-US" sz="1050">
              <a:solidFill>
                <a:srgbClr val="000000"/>
              </a:solidFill>
            </a:endParaRPr>
          </a:p>
        </p:txBody>
      </p:sp>
      <p:pic>
        <p:nvPicPr>
          <p:cNvPr id="4" name="Picture 3">
            <a:extLst>
              <a:ext uri="{FF2B5EF4-FFF2-40B4-BE49-F238E27FC236}">
                <a16:creationId xmlns:a16="http://schemas.microsoft.com/office/drawing/2014/main" id="{9C7CB477-93E6-5340-9CAC-13BDFDFF0EB4}"/>
              </a:ext>
            </a:extLst>
          </p:cNvPr>
          <p:cNvPicPr>
            <a:picLocks noChangeAspect="1"/>
          </p:cNvPicPr>
          <p:nvPr/>
        </p:nvPicPr>
        <p:blipFill>
          <a:blip r:embed="rId4"/>
          <a:stretch>
            <a:fillRect/>
          </a:stretch>
        </p:blipFill>
        <p:spPr>
          <a:xfrm>
            <a:off x="3440209" y="1992350"/>
            <a:ext cx="5520912" cy="4140684"/>
          </a:xfrm>
          <a:prstGeom prst="rect">
            <a:avLst/>
          </a:prstGeom>
          <a:noFill/>
          <a:ln w="6350">
            <a:solidFill>
              <a:schemeClr val="tx1"/>
            </a:solidFill>
            <a:miter lim="800000"/>
            <a:headEnd/>
            <a:tailEnd/>
          </a:ln>
          <a:effectLst>
            <a:outerShdw dist="35921" dir="2700000" algn="ctr" rotWithShape="0">
              <a:srgbClr val="333333"/>
            </a:outerShdw>
          </a:effectLst>
        </p:spPr>
      </p:pic>
      <p:sp>
        <p:nvSpPr>
          <p:cNvPr id="8" name="TextBox 7">
            <a:extLst>
              <a:ext uri="{FF2B5EF4-FFF2-40B4-BE49-F238E27FC236}">
                <a16:creationId xmlns:a16="http://schemas.microsoft.com/office/drawing/2014/main" id="{1E78052E-F076-784B-B86E-E7A797B25F36}"/>
              </a:ext>
            </a:extLst>
          </p:cNvPr>
          <p:cNvSpPr txBox="1"/>
          <p:nvPr/>
        </p:nvSpPr>
        <p:spPr>
          <a:xfrm>
            <a:off x="429889" y="5036444"/>
            <a:ext cx="2689763" cy="830997"/>
          </a:xfrm>
          <a:prstGeom prst="rect">
            <a:avLst/>
          </a:prstGeom>
          <a:solidFill>
            <a:srgbClr val="FFA240"/>
          </a:solidFill>
          <a:effectLst>
            <a:glow rad="101600">
              <a:srgbClr val="FFA240">
                <a:alpha val="57000"/>
              </a:srgbClr>
            </a:glow>
            <a:softEdge rad="0"/>
          </a:effectLst>
        </p:spPr>
        <p:txBody>
          <a:bodyPr wrap="square" rtlCol="0">
            <a:spAutoFit/>
          </a:bodyPr>
          <a:lstStyle/>
          <a:p>
            <a:pPr algn="ctr"/>
            <a:r>
              <a:rPr lang="en-US" sz="2400" b="1" dirty="0">
                <a:solidFill>
                  <a:srgbClr val="FFFFFF"/>
                </a:solidFill>
              </a:rPr>
              <a:t>*what if resident can’t…or won’t?</a:t>
            </a:r>
          </a:p>
        </p:txBody>
      </p:sp>
    </p:spTree>
    <p:extLst>
      <p:ext uri="{BB962C8B-B14F-4D97-AF65-F5344CB8AC3E}">
        <p14:creationId xmlns:p14="http://schemas.microsoft.com/office/powerpoint/2010/main" val="708780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2A47CE32-23EA-3947-835A-29A7E57BF05A}"/>
              </a:ext>
            </a:extLst>
          </p:cNvPr>
          <p:cNvSpPr>
            <a:spLocks noGrp="1" noChangeArrowheads="1"/>
          </p:cNvSpPr>
          <p:nvPr>
            <p:ph type="title"/>
          </p:nvPr>
        </p:nvSpPr>
        <p:spPr>
          <a:xfrm>
            <a:off x="416255" y="434755"/>
            <a:ext cx="6313832" cy="756977"/>
          </a:xfrm>
        </p:spPr>
        <p:txBody>
          <a:bodyPr>
            <a:normAutofit/>
          </a:bodyPr>
          <a:lstStyle/>
          <a:p>
            <a:r>
              <a:rPr lang="en-US" altLang="en-US" dirty="0"/>
              <a:t>Sanitation</a:t>
            </a:r>
          </a:p>
        </p:txBody>
      </p:sp>
      <p:sp>
        <p:nvSpPr>
          <p:cNvPr id="134147" name="Slide Number Placeholder 3">
            <a:extLst>
              <a:ext uri="{FF2B5EF4-FFF2-40B4-BE49-F238E27FC236}">
                <a16:creationId xmlns:a16="http://schemas.microsoft.com/office/drawing/2014/main" id="{1A9C95EB-3F32-164D-8F37-DC60314701F3}"/>
              </a:ext>
            </a:extLst>
          </p:cNvPr>
          <p:cNvSpPr>
            <a:spLocks noGrp="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C4763C4B-DC64-C141-BBDD-F367923CD4BF}" type="slidenum">
              <a:rPr lang="en-US" altLang="en-US" sz="1050">
                <a:solidFill>
                  <a:srgbClr val="000000"/>
                </a:solidFill>
              </a:rPr>
              <a:pPr>
                <a:lnSpc>
                  <a:spcPct val="100000"/>
                </a:lnSpc>
                <a:spcBef>
                  <a:spcPct val="0"/>
                </a:spcBef>
                <a:buFontTx/>
                <a:buNone/>
              </a:pPr>
              <a:t>18</a:t>
            </a:fld>
            <a:endParaRPr lang="en-US" altLang="en-US" sz="1050">
              <a:solidFill>
                <a:srgbClr val="000000"/>
              </a:solidFill>
            </a:endParaRPr>
          </a:p>
        </p:txBody>
      </p:sp>
      <p:pic>
        <p:nvPicPr>
          <p:cNvPr id="134148" name="Picture 4" descr="Oven taken apart.jpg">
            <a:extLst>
              <a:ext uri="{FF2B5EF4-FFF2-40B4-BE49-F238E27FC236}">
                <a16:creationId xmlns:a16="http://schemas.microsoft.com/office/drawing/2014/main" id="{493E3C99-3BAF-5C45-A76F-184855262185}"/>
              </a:ext>
            </a:extLst>
          </p:cNvPr>
          <p:cNvPicPr>
            <a:picLocks noChangeAspect="1"/>
          </p:cNvPicPr>
          <p:nvPr/>
        </p:nvPicPr>
        <p:blipFill>
          <a:blip r:embed="rId4">
            <a:extLst>
              <a:ext uri="{BEBA8EAE-BF5A-486C-A8C5-ECC9F3942E4B}">
                <a14:imgProps xmlns:a14="http://schemas.microsoft.com/office/drawing/2010/main">
                  <a14:imgLayer>
                    <a14:imgEffect>
                      <a14:saturation sat="116000"/>
                    </a14:imgEffect>
                    <a14:imgEffect>
                      <a14:brightnessContrast bright="41000"/>
                    </a14:imgEffect>
                  </a14:imgLayer>
                </a14:imgProps>
              </a:ext>
              <a:ext uri="{28A0092B-C50C-407E-A947-70E740481C1C}">
                <a14:useLocalDpi xmlns:a14="http://schemas.microsoft.com/office/drawing/2010/main" val="0"/>
              </a:ext>
            </a:extLst>
          </a:blip>
          <a:srcRect l="16667" t="14815" r="9167"/>
          <a:stretch>
            <a:fillRect/>
          </a:stretch>
        </p:blipFill>
        <p:spPr bwMode="auto">
          <a:xfrm>
            <a:off x="-1" y="-1"/>
            <a:ext cx="10494159" cy="6780215"/>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708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334544" y="2380223"/>
            <a:ext cx="1749508" cy="2378779"/>
          </a:xfrm>
          <a:prstGeom prst="rect">
            <a:avLst/>
          </a:prstGeom>
          <a:noFill/>
          <a:ln w="9525" cap="flat" cmpd="sng">
            <a:solidFill>
              <a:schemeClr val="dk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7162336" y="2905012"/>
            <a:ext cx="1832366" cy="1823546"/>
          </a:xfrm>
          <a:prstGeom prst="rect">
            <a:avLst/>
          </a:prstGeom>
          <a:noFill/>
          <a:ln w="9525" cap="flat" cmpd="sng">
            <a:solidFill>
              <a:schemeClr val="dk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743743" y="278972"/>
            <a:ext cx="7770813" cy="990600"/>
          </a:xfrm>
        </p:spPr>
        <p:txBody>
          <a:bodyPr/>
          <a:lstStyle/>
          <a:p>
            <a:r>
              <a:rPr lang="en-US" sz="2800" dirty="0">
                <a:latin typeface="Arial" panose="020B0604020202020204" pitchFamily="34" charset="0"/>
                <a:cs typeface="Arial" panose="020B0604020202020204" pitchFamily="34" charset="0"/>
              </a:rPr>
              <a:t>Recycling &amp; Trash</a:t>
            </a:r>
            <a:br>
              <a:rPr lang="en-US" sz="2800" dirty="0">
                <a:latin typeface="Arial" panose="020B0604020202020204" pitchFamily="34" charset="0"/>
                <a:cs typeface="Arial" panose="020B0604020202020204" pitchFamily="34" charset="0"/>
              </a:rPr>
            </a:br>
            <a:endParaRPr lang="en-US" sz="27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14312" y="2171700"/>
            <a:ext cx="4300538" cy="3600450"/>
          </a:xfrm>
        </p:spPr>
        <p:txBody>
          <a:bodyPr/>
          <a:lstStyle/>
          <a:p>
            <a:r>
              <a:rPr lang="en-US" sz="2100" dirty="0">
                <a:latin typeface="Arial" panose="020B0604020202020204" pitchFamily="34" charset="0"/>
                <a:cs typeface="Arial" panose="020B0604020202020204" pitchFamily="34" charset="0"/>
              </a:rPr>
              <a:t>Don’t keep cardboard or paper bags</a:t>
            </a:r>
          </a:p>
          <a:p>
            <a:r>
              <a:rPr lang="en-US" sz="2100" dirty="0">
                <a:latin typeface="Arial" panose="020B0604020202020204" pitchFamily="34" charset="0"/>
                <a:cs typeface="Arial" panose="020B0604020202020204" pitchFamily="34" charset="0"/>
              </a:rPr>
              <a:t>Rinse &amp; recycle food &amp; drink containers</a:t>
            </a:r>
          </a:p>
          <a:p>
            <a:r>
              <a:rPr lang="en-US" sz="2100" dirty="0">
                <a:latin typeface="Arial" panose="020B0604020202020204" pitchFamily="34" charset="0"/>
                <a:cs typeface="Arial" panose="020B0604020202020204" pitchFamily="34" charset="0"/>
              </a:rPr>
              <a:t>Garbage – empty daily</a:t>
            </a:r>
          </a:p>
          <a:p>
            <a:r>
              <a:rPr lang="en-US" sz="2100" dirty="0">
                <a:latin typeface="Arial" panose="020B0604020202020204" pitchFamily="34" charset="0"/>
                <a:cs typeface="Arial" panose="020B0604020202020204" pitchFamily="34" charset="0"/>
              </a:rPr>
              <a:t>Trash in covered container (tight lid)</a:t>
            </a:r>
          </a:p>
          <a:p>
            <a:r>
              <a:rPr lang="en-US" sz="2100" dirty="0">
                <a:latin typeface="Arial" panose="020B0604020202020204" pitchFamily="34" charset="0"/>
                <a:cs typeface="Arial" panose="020B0604020202020204" pitchFamily="34" charset="0"/>
              </a:rPr>
              <a:t>Wash </a:t>
            </a:r>
            <a:r>
              <a:rPr lang="en-US" sz="2100" u="sng" dirty="0">
                <a:latin typeface="Arial" panose="020B0604020202020204" pitchFamily="34" charset="0"/>
                <a:cs typeface="Arial" panose="020B0604020202020204" pitchFamily="34" charset="0"/>
              </a:rPr>
              <a:t>inside</a:t>
            </a:r>
            <a:r>
              <a:rPr lang="en-US" sz="2100" dirty="0">
                <a:latin typeface="Arial" panose="020B0604020202020204" pitchFamily="34" charset="0"/>
                <a:cs typeface="Arial" panose="020B0604020202020204" pitchFamily="34" charset="0"/>
              </a:rPr>
              <a:t> the trash can</a:t>
            </a:r>
          </a:p>
          <a:p>
            <a:endParaRPr lang="en-US" sz="2100"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5" cstate="print">
            <a:alphaModFix/>
            <a:extLst>
              <a:ext uri="{28A0092B-C50C-407E-A947-70E740481C1C}">
                <a14:useLocalDpi xmlns:a14="http://schemas.microsoft.com/office/drawing/2010/main" val="0"/>
              </a:ext>
            </a:extLst>
          </a:blip>
          <a:srcRect/>
          <a:stretch>
            <a:fillRect/>
          </a:stretch>
        </p:blipFill>
        <p:spPr bwMode="auto">
          <a:xfrm>
            <a:off x="6706145" y="1625215"/>
            <a:ext cx="1954529" cy="1673696"/>
          </a:xfrm>
          <a:prstGeom prst="rect">
            <a:avLst/>
          </a:prstGeom>
          <a:noFill/>
          <a:ln w="9525" cap="flat" cmpd="sng">
            <a:solidFill>
              <a:schemeClr val="dk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5630002" y="4293012"/>
            <a:ext cx="1954529" cy="1783264"/>
          </a:xfrm>
          <a:prstGeom prst="rect">
            <a:avLst/>
          </a:prstGeom>
          <a:noFill/>
          <a:ln w="9525" cap="flat" cmpd="sng">
            <a:solidFill>
              <a:schemeClr val="dk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7" cstate="print">
            <a:alphaModFix/>
            <a:extLst>
              <a:ext uri="{28A0092B-C50C-407E-A947-70E740481C1C}">
                <a14:useLocalDpi xmlns:a14="http://schemas.microsoft.com/office/drawing/2010/main" val="0"/>
              </a:ext>
            </a:extLst>
          </a:blip>
          <a:srcRect/>
          <a:stretch>
            <a:fillRect/>
          </a:stretch>
        </p:blipFill>
        <p:spPr bwMode="auto">
          <a:xfrm>
            <a:off x="7162336" y="4851895"/>
            <a:ext cx="1883163" cy="1872012"/>
          </a:xfrm>
          <a:prstGeom prst="rect">
            <a:avLst/>
          </a:prstGeom>
          <a:noFill/>
          <a:ln w="9525" cap="flat" cmpd="sng">
            <a:solidFill>
              <a:schemeClr val="dk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5792249" y="6313204"/>
            <a:ext cx="1827791" cy="184666"/>
          </a:xfrm>
          <a:prstGeom prst="rect">
            <a:avLst/>
          </a:prstGeom>
          <a:noFill/>
        </p:spPr>
        <p:txBody>
          <a:bodyPr wrap="square" rtlCol="0">
            <a:spAutoFit/>
          </a:bodyPr>
          <a:lstStyle/>
          <a:p>
            <a:r>
              <a:rPr lang="en-US" sz="600" dirty="0"/>
              <a:t>Image credits: Jayne Windham</a:t>
            </a:r>
          </a:p>
        </p:txBody>
      </p:sp>
    </p:spTree>
    <p:extLst>
      <p:ext uri="{BB962C8B-B14F-4D97-AF65-F5344CB8AC3E}">
        <p14:creationId xmlns:p14="http://schemas.microsoft.com/office/powerpoint/2010/main" val="4154495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5" name="Rectangle 17">
            <a:extLst>
              <a:ext uri="{FF2B5EF4-FFF2-40B4-BE49-F238E27FC236}">
                <a16:creationId xmlns:a16="http://schemas.microsoft.com/office/drawing/2014/main" id="{65376706-8C30-0040-A7FE-6F57B833EAAC}"/>
              </a:ext>
            </a:extLst>
          </p:cNvPr>
          <p:cNvSpPr>
            <a:spLocks noGrp="1" noChangeArrowheads="1"/>
          </p:cNvSpPr>
          <p:nvPr>
            <p:ph type="ctrTitle"/>
          </p:nvPr>
        </p:nvSpPr>
        <p:spPr>
          <a:xfrm>
            <a:off x="609388" y="470344"/>
            <a:ext cx="5829300" cy="742950"/>
          </a:xfrm>
        </p:spPr>
        <p:txBody>
          <a:bodyPr>
            <a:normAutofit/>
          </a:bodyPr>
          <a:lstStyle/>
          <a:p>
            <a:pPr algn="l"/>
            <a:r>
              <a:rPr lang="en-US" altLang="en-US" sz="4050" dirty="0">
                <a:cs typeface="+mj-cs"/>
              </a:rPr>
              <a:t>Cockroaches</a:t>
            </a:r>
          </a:p>
        </p:txBody>
      </p:sp>
      <p:sp>
        <p:nvSpPr>
          <p:cNvPr id="86019" name="Rectangle 18">
            <a:extLst>
              <a:ext uri="{FF2B5EF4-FFF2-40B4-BE49-F238E27FC236}">
                <a16:creationId xmlns:a16="http://schemas.microsoft.com/office/drawing/2014/main" id="{8F108E7C-888B-2E4E-BA1D-FA1220EE5E08}"/>
              </a:ext>
            </a:extLst>
          </p:cNvPr>
          <p:cNvSpPr>
            <a:spLocks noGrp="1" noChangeArrowheads="1"/>
          </p:cNvSpPr>
          <p:nvPr>
            <p:ph type="subTitle" idx="1"/>
          </p:nvPr>
        </p:nvSpPr>
        <p:spPr>
          <a:xfrm>
            <a:off x="127104" y="2057400"/>
            <a:ext cx="6140458" cy="3543301"/>
          </a:xfrm>
        </p:spPr>
        <p:txBody>
          <a:bodyPr/>
          <a:lstStyle/>
          <a:p>
            <a:pPr algn="l"/>
            <a:r>
              <a:rPr lang="en-US" altLang="en-US" b="1" dirty="0">
                <a:solidFill>
                  <a:schemeClr val="tx1"/>
                </a:solidFill>
              </a:rPr>
              <a:t>What we’ll learn:</a:t>
            </a:r>
          </a:p>
          <a:p>
            <a:pPr marL="390525" indent="-390525" algn="l" defTabSz="685800" eaLnBrk="1" hangingPunct="1">
              <a:lnSpc>
                <a:spcPct val="90000"/>
              </a:lnSpc>
              <a:spcBef>
                <a:spcPct val="30000"/>
              </a:spcBef>
              <a:buBlip>
                <a:blip r:embed="rId3"/>
              </a:buBlip>
            </a:pPr>
            <a:r>
              <a:rPr lang="en-US" altLang="en-US" kern="1200" dirty="0">
                <a:solidFill>
                  <a:schemeClr val="tx1"/>
                </a:solidFill>
                <a:latin typeface="Arial" panose="020B0604020202020204" pitchFamily="34" charset="0"/>
                <a:ea typeface="Osaka" panose="020B0600000000000000" pitchFamily="34" charset="-128"/>
                <a:cs typeface="+mn-cs"/>
              </a:rPr>
              <a:t>What is a cockroach</a:t>
            </a:r>
          </a:p>
          <a:p>
            <a:pPr marL="390525" indent="-390525" algn="l" defTabSz="685800" eaLnBrk="1" hangingPunct="1">
              <a:lnSpc>
                <a:spcPct val="90000"/>
              </a:lnSpc>
              <a:spcBef>
                <a:spcPct val="30000"/>
              </a:spcBef>
              <a:buBlip>
                <a:blip r:embed="rId3"/>
              </a:buBlip>
            </a:pPr>
            <a:r>
              <a:rPr lang="en-US" altLang="en-US" kern="1200" dirty="0">
                <a:solidFill>
                  <a:schemeClr val="tx1"/>
                </a:solidFill>
                <a:latin typeface="Arial" panose="020B0604020202020204" pitchFamily="34" charset="0"/>
                <a:ea typeface="Osaka" panose="020B0600000000000000" pitchFamily="34" charset="-128"/>
                <a:cs typeface="+mn-cs"/>
              </a:rPr>
              <a:t>Why they are health hazards</a:t>
            </a:r>
          </a:p>
          <a:p>
            <a:pPr marL="390525" indent="-390525" algn="l" defTabSz="685800" eaLnBrk="1" hangingPunct="1">
              <a:lnSpc>
                <a:spcPct val="90000"/>
              </a:lnSpc>
              <a:spcBef>
                <a:spcPct val="30000"/>
              </a:spcBef>
              <a:buBlip>
                <a:blip r:embed="rId3"/>
              </a:buBlip>
            </a:pPr>
            <a:r>
              <a:rPr lang="en-US" altLang="en-US" kern="1200" dirty="0">
                <a:solidFill>
                  <a:schemeClr val="tx1"/>
                </a:solidFill>
                <a:latin typeface="Arial" panose="020B0604020202020204" pitchFamily="34" charset="0"/>
                <a:ea typeface="Osaka" panose="020B0600000000000000" pitchFamily="34" charset="-128"/>
                <a:cs typeface="+mn-cs"/>
              </a:rPr>
              <a:t>Where they live</a:t>
            </a:r>
          </a:p>
          <a:p>
            <a:pPr marL="390525" indent="-390525" algn="l" defTabSz="685800" eaLnBrk="1" hangingPunct="1">
              <a:lnSpc>
                <a:spcPct val="90000"/>
              </a:lnSpc>
              <a:spcBef>
                <a:spcPct val="30000"/>
              </a:spcBef>
              <a:buBlip>
                <a:blip r:embed="rId3"/>
              </a:buBlip>
            </a:pPr>
            <a:r>
              <a:rPr lang="en-US" altLang="en-US" kern="1200" dirty="0">
                <a:solidFill>
                  <a:schemeClr val="tx1"/>
                </a:solidFill>
                <a:latin typeface="Arial" panose="020B0604020202020204" pitchFamily="34" charset="0"/>
                <a:ea typeface="Osaka" panose="020B0600000000000000" pitchFamily="34" charset="-128"/>
                <a:cs typeface="+mn-cs"/>
              </a:rPr>
              <a:t>How to control them safely</a:t>
            </a:r>
          </a:p>
          <a:p>
            <a:pPr marL="390525" indent="-390525" algn="l" defTabSz="685800" eaLnBrk="1" hangingPunct="1">
              <a:lnSpc>
                <a:spcPct val="90000"/>
              </a:lnSpc>
              <a:spcBef>
                <a:spcPct val="30000"/>
              </a:spcBef>
              <a:buBlip>
                <a:blip r:embed="rId3"/>
              </a:buBlip>
            </a:pPr>
            <a:endParaRPr lang="en-US" altLang="en-US" kern="1200" dirty="0">
              <a:solidFill>
                <a:schemeClr val="tx1"/>
              </a:solidFill>
              <a:latin typeface="Arial" panose="020B0604020202020204" pitchFamily="34" charset="0"/>
              <a:ea typeface="Osaka" panose="020B0600000000000000" pitchFamily="34" charset="-128"/>
              <a:cs typeface="+mn-cs"/>
            </a:endParaRPr>
          </a:p>
          <a:p>
            <a:pPr marL="390525" indent="-390525" algn="l" defTabSz="685800" eaLnBrk="1" hangingPunct="1">
              <a:lnSpc>
                <a:spcPct val="90000"/>
              </a:lnSpc>
              <a:spcBef>
                <a:spcPct val="30000"/>
              </a:spcBef>
              <a:buBlip>
                <a:blip r:embed="rId3"/>
              </a:buBlip>
            </a:pPr>
            <a:endParaRPr lang="en-US" altLang="en-US" kern="1200" dirty="0">
              <a:solidFill>
                <a:schemeClr val="tx1"/>
              </a:solidFill>
              <a:latin typeface="Arial" panose="020B0604020202020204" pitchFamily="34" charset="0"/>
              <a:ea typeface="Osaka" panose="020B0600000000000000" pitchFamily="34" charset="-128"/>
              <a:cs typeface="+mn-cs"/>
            </a:endParaRPr>
          </a:p>
        </p:txBody>
      </p:sp>
      <p:sp>
        <p:nvSpPr>
          <p:cNvPr id="86018" name="Rectangle 6">
            <a:extLst>
              <a:ext uri="{FF2B5EF4-FFF2-40B4-BE49-F238E27FC236}">
                <a16:creationId xmlns:a16="http://schemas.microsoft.com/office/drawing/2014/main" id="{CC6534E9-5141-CA4B-B397-66517D907B0E}"/>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5827C576-28E2-E146-A42E-51A9A2B38F72}" type="slidenum">
              <a:rPr lang="en-US" altLang="en-US" sz="1050">
                <a:solidFill>
                  <a:srgbClr val="000000"/>
                </a:solidFill>
              </a:rPr>
              <a:pPr>
                <a:lnSpc>
                  <a:spcPct val="100000"/>
                </a:lnSpc>
                <a:spcBef>
                  <a:spcPct val="0"/>
                </a:spcBef>
                <a:buFontTx/>
                <a:buNone/>
              </a:pPr>
              <a:t>2</a:t>
            </a:fld>
            <a:endParaRPr lang="en-US" altLang="en-US" sz="1050">
              <a:solidFill>
                <a:srgbClr val="000000"/>
              </a:solidFill>
            </a:endParaRPr>
          </a:p>
        </p:txBody>
      </p:sp>
      <p:sp>
        <p:nvSpPr>
          <p:cNvPr id="86020" name="Rectangle 15">
            <a:extLst>
              <a:ext uri="{FF2B5EF4-FFF2-40B4-BE49-F238E27FC236}">
                <a16:creationId xmlns:a16="http://schemas.microsoft.com/office/drawing/2014/main" id="{5FC2400D-7BA9-8E4B-8B6D-AE867D58985C}"/>
              </a:ext>
            </a:extLst>
          </p:cNvPr>
          <p:cNvSpPr>
            <a:spLocks noChangeArrowheads="1"/>
          </p:cNvSpPr>
          <p:nvPr/>
        </p:nvSpPr>
        <p:spPr bwMode="auto">
          <a:xfrm>
            <a:off x="2182417" y="2801228"/>
            <a:ext cx="18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br>
              <a:rPr lang="en-US" altLang="en-US" sz="1350">
                <a:solidFill>
                  <a:srgbClr val="000000"/>
                </a:solidFill>
              </a:rPr>
            </a:br>
            <a:endParaRPr lang="en-US" altLang="en-US" sz="1350">
              <a:solidFill>
                <a:srgbClr val="000000"/>
              </a:solidFill>
            </a:endParaRPr>
          </a:p>
        </p:txBody>
      </p:sp>
      <p:pic>
        <p:nvPicPr>
          <p:cNvPr id="86021" name="Picture 21">
            <a:extLst>
              <a:ext uri="{FF2B5EF4-FFF2-40B4-BE49-F238E27FC236}">
                <a16:creationId xmlns:a16="http://schemas.microsoft.com/office/drawing/2014/main" id="{9AB9A50F-17B5-9141-B353-DAE6392CD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79160">
            <a:off x="1244969" y="4184095"/>
            <a:ext cx="1085850" cy="84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21">
            <a:extLst>
              <a:ext uri="{FF2B5EF4-FFF2-40B4-BE49-F238E27FC236}">
                <a16:creationId xmlns:a16="http://schemas.microsoft.com/office/drawing/2014/main" id="{7571BC2F-A4E4-2B44-8E44-EEF994A58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298763">
            <a:off x="255934" y="4349353"/>
            <a:ext cx="9715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21">
            <a:extLst>
              <a:ext uri="{FF2B5EF4-FFF2-40B4-BE49-F238E27FC236}">
                <a16:creationId xmlns:a16="http://schemas.microsoft.com/office/drawing/2014/main" id="{F8C83EBC-6B7F-CB4A-83A6-7BA7A337CE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126101">
            <a:off x="2615841" y="4547617"/>
            <a:ext cx="997744" cy="77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Rectangle 10">
            <a:extLst>
              <a:ext uri="{FF2B5EF4-FFF2-40B4-BE49-F238E27FC236}">
                <a16:creationId xmlns:a16="http://schemas.microsoft.com/office/drawing/2014/main" id="{4550CC69-819F-C444-ABE5-4EC345D10C88}"/>
              </a:ext>
            </a:extLst>
          </p:cNvPr>
          <p:cNvSpPr>
            <a:spLocks noChangeArrowheads="1"/>
          </p:cNvSpPr>
          <p:nvPr/>
        </p:nvSpPr>
        <p:spPr bwMode="auto">
          <a:xfrm>
            <a:off x="609388" y="4964793"/>
            <a:ext cx="3146057" cy="300082"/>
          </a:xfrm>
          <a:prstGeom prst="rect">
            <a:avLst/>
          </a:prstGeom>
          <a:solidFill>
            <a:srgbClr val="FFFF00">
              <a:alpha val="34000"/>
            </a:srgbClr>
          </a:solidFill>
          <a:ln w="25400">
            <a:noFill/>
            <a:miter lim="800000"/>
            <a:headEnd/>
            <a:tailEnd/>
          </a:ln>
          <a:effectLst>
            <a:glow rad="317500">
              <a:srgbClr val="FFA240">
                <a:alpha val="40000"/>
              </a:srgbClr>
            </a:glow>
            <a:softEdge rad="254000"/>
          </a:effectLst>
        </p:spPr>
        <p:txBody>
          <a:bodyPr wrap="square">
            <a:spAutoFit/>
          </a:bodyPr>
          <a:lstStyle>
            <a:lvl1pPr defTabSz="342900">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defTabSz="34290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defTabSz="3429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defTabSz="3429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defTabSz="3429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3429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3429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3429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3429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eaLnBrk="1" hangingPunct="1">
              <a:lnSpc>
                <a:spcPct val="100000"/>
              </a:lnSpc>
              <a:spcBef>
                <a:spcPct val="0"/>
              </a:spcBef>
              <a:buFontTx/>
              <a:buNone/>
            </a:pPr>
            <a:endParaRPr lang="en-US" altLang="en-US" sz="1350" i="1" dirty="0">
              <a:solidFill>
                <a:srgbClr val="000000"/>
              </a:solidFill>
            </a:endParaRPr>
          </a:p>
        </p:txBody>
      </p:sp>
      <p:sp>
        <p:nvSpPr>
          <p:cNvPr id="10" name="Rectangle 16">
            <a:extLst>
              <a:ext uri="{FF2B5EF4-FFF2-40B4-BE49-F238E27FC236}">
                <a16:creationId xmlns:a16="http://schemas.microsoft.com/office/drawing/2014/main" id="{8360C487-1313-2749-8E25-7E3449C85F18}"/>
              </a:ext>
            </a:extLst>
          </p:cNvPr>
          <p:cNvSpPr txBox="1">
            <a:spLocks noChangeArrowheads="1"/>
          </p:cNvSpPr>
          <p:nvPr/>
        </p:nvSpPr>
        <p:spPr bwMode="auto">
          <a:xfrm>
            <a:off x="4524386" y="2312228"/>
            <a:ext cx="4239764" cy="370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r>
              <a:rPr lang="en-US" altLang="en-US" sz="3000" dirty="0"/>
              <a:t>Common cockroaches</a:t>
            </a:r>
          </a:p>
        </p:txBody>
      </p:sp>
      <p:sp>
        <p:nvSpPr>
          <p:cNvPr id="12" name="Rectangle 9">
            <a:extLst>
              <a:ext uri="{FF2B5EF4-FFF2-40B4-BE49-F238E27FC236}">
                <a16:creationId xmlns:a16="http://schemas.microsoft.com/office/drawing/2014/main" id="{420BC5BF-13CF-F64C-A0D7-566BFDFFE1C7}"/>
              </a:ext>
            </a:extLst>
          </p:cNvPr>
          <p:cNvSpPr>
            <a:spLocks noChangeArrowheads="1"/>
          </p:cNvSpPr>
          <p:nvPr/>
        </p:nvSpPr>
        <p:spPr bwMode="auto">
          <a:xfrm>
            <a:off x="7843396" y="5276686"/>
            <a:ext cx="912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350">
              <a:solidFill>
                <a:srgbClr val="000000"/>
              </a:solidFill>
            </a:endParaRPr>
          </a:p>
        </p:txBody>
      </p:sp>
      <p:sp>
        <p:nvSpPr>
          <p:cNvPr id="13" name="Text Box 10">
            <a:extLst>
              <a:ext uri="{FF2B5EF4-FFF2-40B4-BE49-F238E27FC236}">
                <a16:creationId xmlns:a16="http://schemas.microsoft.com/office/drawing/2014/main" id="{7FD0D78D-0543-D048-ACCE-2F1664305D57}"/>
              </a:ext>
            </a:extLst>
          </p:cNvPr>
          <p:cNvSpPr txBox="1">
            <a:spLocks noChangeArrowheads="1"/>
          </p:cNvSpPr>
          <p:nvPr/>
        </p:nvSpPr>
        <p:spPr bwMode="auto">
          <a:xfrm>
            <a:off x="6343407" y="1644091"/>
            <a:ext cx="22648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endParaRPr lang="en-US" altLang="en-US" sz="1350">
              <a:solidFill>
                <a:srgbClr val="000000"/>
              </a:solidFill>
            </a:endParaRPr>
          </a:p>
        </p:txBody>
      </p:sp>
      <p:sp>
        <p:nvSpPr>
          <p:cNvPr id="14" name="Rectangle 18">
            <a:extLst>
              <a:ext uri="{FF2B5EF4-FFF2-40B4-BE49-F238E27FC236}">
                <a16:creationId xmlns:a16="http://schemas.microsoft.com/office/drawing/2014/main" id="{56CAF133-3EAB-494D-9B71-184F31216CA4}"/>
              </a:ext>
            </a:extLst>
          </p:cNvPr>
          <p:cNvSpPr>
            <a:spLocks noChangeArrowheads="1"/>
          </p:cNvSpPr>
          <p:nvPr/>
        </p:nvSpPr>
        <p:spPr bwMode="auto">
          <a:xfrm>
            <a:off x="7843396" y="5276686"/>
            <a:ext cx="912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350">
              <a:solidFill>
                <a:srgbClr val="000000"/>
              </a:solidFill>
            </a:endParaRPr>
          </a:p>
        </p:txBody>
      </p:sp>
      <p:pic>
        <p:nvPicPr>
          <p:cNvPr id="15" name="Picture 21" descr="all roaches">
            <a:extLst>
              <a:ext uri="{FF2B5EF4-FFF2-40B4-BE49-F238E27FC236}">
                <a16:creationId xmlns:a16="http://schemas.microsoft.com/office/drawing/2014/main" id="{C4A1016B-38AF-374B-A9FA-C949966DBA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9925" y="2828976"/>
            <a:ext cx="4070849" cy="2660245"/>
          </a:xfrm>
          <a:prstGeom prst="rect">
            <a:avLst/>
          </a:prstGeom>
          <a:noFill/>
          <a:ln w="9525">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16" name="Rectangle 3">
            <a:extLst>
              <a:ext uri="{FF2B5EF4-FFF2-40B4-BE49-F238E27FC236}">
                <a16:creationId xmlns:a16="http://schemas.microsoft.com/office/drawing/2014/main" id="{5CE8A9EE-CD88-6740-BD8F-84A9604C23C8}"/>
              </a:ext>
            </a:extLst>
          </p:cNvPr>
          <p:cNvSpPr>
            <a:spLocks noChangeArrowheads="1"/>
          </p:cNvSpPr>
          <p:nvPr/>
        </p:nvSpPr>
        <p:spPr bwMode="auto">
          <a:xfrm>
            <a:off x="7282999" y="4595877"/>
            <a:ext cx="1177580" cy="73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20700" indent="-520700">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None/>
            </a:pPr>
            <a:r>
              <a:rPr lang="en-US" altLang="en-US" sz="1200" i="1" dirty="0">
                <a:solidFill>
                  <a:srgbClr val="000000"/>
                </a:solidFill>
              </a:rPr>
              <a:t>Most common</a:t>
            </a:r>
          </a:p>
          <a:p>
            <a:pPr algn="ctr">
              <a:buNone/>
            </a:pPr>
            <a:endParaRPr lang="en-US" altLang="en-US" sz="1500" b="1" i="1" dirty="0">
              <a:solidFill>
                <a:srgbClr val="000000"/>
              </a:solidFill>
            </a:endParaRPr>
          </a:p>
          <a:p>
            <a:pPr algn="ctr"/>
            <a:endParaRPr lang="en-US" altLang="en-US" sz="1500" b="1" i="1" dirty="0">
              <a:solidFill>
                <a:srgbClr val="000000"/>
              </a:solidFill>
            </a:endParaRPr>
          </a:p>
        </p:txBody>
      </p:sp>
      <p:sp>
        <p:nvSpPr>
          <p:cNvPr id="17" name="Text Box 23">
            <a:extLst>
              <a:ext uri="{FF2B5EF4-FFF2-40B4-BE49-F238E27FC236}">
                <a16:creationId xmlns:a16="http://schemas.microsoft.com/office/drawing/2014/main" id="{957081B0-6959-E246-BC2B-52497B8A3A3D}"/>
              </a:ext>
            </a:extLst>
          </p:cNvPr>
          <p:cNvSpPr txBox="1">
            <a:spLocks noChangeArrowheads="1"/>
          </p:cNvSpPr>
          <p:nvPr/>
        </p:nvSpPr>
        <p:spPr bwMode="auto">
          <a:xfrm>
            <a:off x="5243109" y="5631264"/>
            <a:ext cx="207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1500" i="1" dirty="0">
                <a:solidFill>
                  <a:srgbClr val="000000"/>
                </a:solidFill>
              </a:rPr>
              <a:t>sewers &amp; basements</a:t>
            </a:r>
          </a:p>
        </p:txBody>
      </p:sp>
      <p:sp>
        <p:nvSpPr>
          <p:cNvPr id="18" name="Text Box 24">
            <a:extLst>
              <a:ext uri="{FF2B5EF4-FFF2-40B4-BE49-F238E27FC236}">
                <a16:creationId xmlns:a16="http://schemas.microsoft.com/office/drawing/2014/main" id="{9C96A27F-ABB4-A34F-AC09-EB2153ECA90E}"/>
              </a:ext>
            </a:extLst>
          </p:cNvPr>
          <p:cNvSpPr txBox="1">
            <a:spLocks noChangeArrowheads="1"/>
          </p:cNvSpPr>
          <p:nvPr/>
        </p:nvSpPr>
        <p:spPr bwMode="auto">
          <a:xfrm>
            <a:off x="7920745" y="4256432"/>
            <a:ext cx="10045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1050" i="1" dirty="0">
                <a:solidFill>
                  <a:srgbClr val="000000"/>
                </a:solidFill>
              </a:rPr>
              <a:t>high &amp; dry </a:t>
            </a:r>
          </a:p>
        </p:txBody>
      </p:sp>
      <p:sp>
        <p:nvSpPr>
          <p:cNvPr id="19" name="Line 25">
            <a:extLst>
              <a:ext uri="{FF2B5EF4-FFF2-40B4-BE49-F238E27FC236}">
                <a16:creationId xmlns:a16="http://schemas.microsoft.com/office/drawing/2014/main" id="{3EC1C84F-96F7-D14B-8D5C-B92104278784}"/>
              </a:ext>
            </a:extLst>
          </p:cNvPr>
          <p:cNvSpPr>
            <a:spLocks noChangeShapeType="1"/>
          </p:cNvSpPr>
          <p:nvPr/>
        </p:nvSpPr>
        <p:spPr bwMode="auto">
          <a:xfrm flipH="1" flipV="1">
            <a:off x="5649324" y="5393398"/>
            <a:ext cx="95444" cy="23786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0" name="Line 26">
            <a:extLst>
              <a:ext uri="{FF2B5EF4-FFF2-40B4-BE49-F238E27FC236}">
                <a16:creationId xmlns:a16="http://schemas.microsoft.com/office/drawing/2014/main" id="{2A330097-A0A7-6541-92F8-F4B704DDF4D9}"/>
              </a:ext>
            </a:extLst>
          </p:cNvPr>
          <p:cNvSpPr>
            <a:spLocks noChangeShapeType="1"/>
          </p:cNvSpPr>
          <p:nvPr/>
        </p:nvSpPr>
        <p:spPr bwMode="auto">
          <a:xfrm flipV="1">
            <a:off x="6480924" y="5245894"/>
            <a:ext cx="163345" cy="30788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1" name="Line 27">
            <a:extLst>
              <a:ext uri="{FF2B5EF4-FFF2-40B4-BE49-F238E27FC236}">
                <a16:creationId xmlns:a16="http://schemas.microsoft.com/office/drawing/2014/main" id="{634A89E8-D13E-564C-B7E3-7F13B78E6369}"/>
              </a:ext>
            </a:extLst>
          </p:cNvPr>
          <p:cNvSpPr>
            <a:spLocks noChangeShapeType="1"/>
          </p:cNvSpPr>
          <p:nvPr/>
        </p:nvSpPr>
        <p:spPr bwMode="auto">
          <a:xfrm flipH="1" flipV="1">
            <a:off x="6224528" y="4334541"/>
            <a:ext cx="113241" cy="16840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2" name="Line 28">
            <a:extLst>
              <a:ext uri="{FF2B5EF4-FFF2-40B4-BE49-F238E27FC236}">
                <a16:creationId xmlns:a16="http://schemas.microsoft.com/office/drawing/2014/main" id="{465F515E-305B-7F48-9138-275F76054C79}"/>
              </a:ext>
            </a:extLst>
          </p:cNvPr>
          <p:cNvSpPr>
            <a:spLocks noChangeShapeType="1"/>
          </p:cNvSpPr>
          <p:nvPr/>
        </p:nvSpPr>
        <p:spPr bwMode="auto">
          <a:xfrm flipH="1" flipV="1">
            <a:off x="6992623" y="3957960"/>
            <a:ext cx="150987" cy="20208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3" name="Text Box 29">
            <a:extLst>
              <a:ext uri="{FF2B5EF4-FFF2-40B4-BE49-F238E27FC236}">
                <a16:creationId xmlns:a16="http://schemas.microsoft.com/office/drawing/2014/main" id="{1D6DE948-0EBE-2D45-8694-E365C56848CD}"/>
              </a:ext>
            </a:extLst>
          </p:cNvPr>
          <p:cNvSpPr txBox="1">
            <a:spLocks noChangeArrowheads="1"/>
          </p:cNvSpPr>
          <p:nvPr/>
        </p:nvSpPr>
        <p:spPr bwMode="auto">
          <a:xfrm flipH="1">
            <a:off x="4619990" y="3360486"/>
            <a:ext cx="23785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1500" i="1" dirty="0">
                <a:solidFill>
                  <a:srgbClr val="000000"/>
                </a:solidFill>
              </a:rPr>
              <a:t>hot</a:t>
            </a:r>
          </a:p>
        </p:txBody>
      </p:sp>
      <p:sp>
        <p:nvSpPr>
          <p:cNvPr id="24" name="Rectangle 30">
            <a:extLst>
              <a:ext uri="{FF2B5EF4-FFF2-40B4-BE49-F238E27FC236}">
                <a16:creationId xmlns:a16="http://schemas.microsoft.com/office/drawing/2014/main" id="{3C23026C-6615-B940-87A8-2530B4C67B7B}"/>
              </a:ext>
            </a:extLst>
          </p:cNvPr>
          <p:cNvSpPr>
            <a:spLocks noChangeArrowheads="1"/>
          </p:cNvSpPr>
          <p:nvPr/>
        </p:nvSpPr>
        <p:spPr bwMode="auto">
          <a:xfrm>
            <a:off x="6159771" y="2963320"/>
            <a:ext cx="71077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r>
              <a:rPr lang="en-US" altLang="en-US" sz="1500" i="1" dirty="0">
                <a:solidFill>
                  <a:srgbClr val="000000"/>
                </a:solidFill>
              </a:rPr>
              <a:t>cool</a:t>
            </a:r>
          </a:p>
        </p:txBody>
      </p:sp>
      <p:sp>
        <p:nvSpPr>
          <p:cNvPr id="25" name="Line 31">
            <a:extLst>
              <a:ext uri="{FF2B5EF4-FFF2-40B4-BE49-F238E27FC236}">
                <a16:creationId xmlns:a16="http://schemas.microsoft.com/office/drawing/2014/main" id="{EF689739-FF1C-4A42-A330-E87FE349D59D}"/>
              </a:ext>
            </a:extLst>
          </p:cNvPr>
          <p:cNvSpPr>
            <a:spLocks noChangeShapeType="1"/>
          </p:cNvSpPr>
          <p:nvPr/>
        </p:nvSpPr>
        <p:spPr bwMode="auto">
          <a:xfrm flipV="1">
            <a:off x="4817690" y="3725207"/>
            <a:ext cx="33972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6" name="Line 32">
            <a:extLst>
              <a:ext uri="{FF2B5EF4-FFF2-40B4-BE49-F238E27FC236}">
                <a16:creationId xmlns:a16="http://schemas.microsoft.com/office/drawing/2014/main" id="{5FDC0D41-1ACB-B441-9DE7-F8057FEF5C60}"/>
              </a:ext>
            </a:extLst>
          </p:cNvPr>
          <p:cNvSpPr>
            <a:spLocks noChangeShapeType="1"/>
          </p:cNvSpPr>
          <p:nvPr/>
        </p:nvSpPr>
        <p:spPr bwMode="auto">
          <a:xfrm>
            <a:off x="6092293" y="3254905"/>
            <a:ext cx="422865" cy="15990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27" name="Donut 26">
            <a:extLst>
              <a:ext uri="{FF2B5EF4-FFF2-40B4-BE49-F238E27FC236}">
                <a16:creationId xmlns:a16="http://schemas.microsoft.com/office/drawing/2014/main" id="{A6CBE98D-2CC3-C542-BE08-A35342CB3168}"/>
              </a:ext>
            </a:extLst>
          </p:cNvPr>
          <p:cNvSpPr/>
          <p:nvPr/>
        </p:nvSpPr>
        <p:spPr bwMode="auto">
          <a:xfrm>
            <a:off x="7222381" y="3483748"/>
            <a:ext cx="628158" cy="935591"/>
          </a:xfrm>
          <a:prstGeom prst="donut">
            <a:avLst>
              <a:gd name="adj" fmla="val 6356"/>
            </a:avLst>
          </a:prstGeom>
          <a:solidFill>
            <a:srgbClr val="FF0000"/>
          </a:solidFill>
          <a:ln w="9525" cap="flat" cmpd="sng" algn="ctr">
            <a:solidFill>
              <a:srgbClr val="00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342900" eaLnBrk="0" fontAlgn="base" hangingPunct="0">
              <a:lnSpc>
                <a:spcPct val="96000"/>
              </a:lnSpc>
              <a:spcBef>
                <a:spcPct val="0"/>
              </a:spcBef>
              <a:spcAft>
                <a:spcPct val="0"/>
              </a:spcAft>
              <a:buClr>
                <a:srgbClr val="000000"/>
              </a:buClr>
              <a:buSzPct val="100000"/>
            </a:pPr>
            <a:endParaRPr lang="en-US">
              <a:solidFill>
                <a:schemeClr val="bg1"/>
              </a:solidFill>
              <a:latin typeface="Arial" charset="0"/>
              <a:ea typeface="ヒラギノ角ゴ Pro W3" pitchFamily="1" charset="-128"/>
            </a:endParaRPr>
          </a:p>
        </p:txBody>
      </p:sp>
    </p:spTree>
    <p:extLst>
      <p:ext uri="{BB962C8B-B14F-4D97-AF65-F5344CB8AC3E}">
        <p14:creationId xmlns:p14="http://schemas.microsoft.com/office/powerpoint/2010/main" val="409834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4">
            <a:extLst>
              <a:ext uri="{FF2B5EF4-FFF2-40B4-BE49-F238E27FC236}">
                <a16:creationId xmlns:a16="http://schemas.microsoft.com/office/drawing/2014/main" id="{C13EFAEB-B5F9-A546-AB06-2EF85CDCE0FC}"/>
              </a:ext>
            </a:extLst>
          </p:cNvPr>
          <p:cNvSpPr>
            <a:spLocks noGrp="1" noChangeArrowheads="1"/>
          </p:cNvSpPr>
          <p:nvPr>
            <p:ph type="ctrTitle"/>
          </p:nvPr>
        </p:nvSpPr>
        <p:spPr>
          <a:xfrm>
            <a:off x="513953" y="444206"/>
            <a:ext cx="7772400" cy="1102519"/>
          </a:xfrm>
        </p:spPr>
        <p:txBody>
          <a:bodyPr/>
          <a:lstStyle/>
          <a:p>
            <a:pPr algn="l"/>
            <a:r>
              <a:rPr lang="en-US" altLang="en-US" b="1" dirty="0">
                <a:solidFill>
                  <a:srgbClr val="941100"/>
                </a:solidFill>
              </a:rPr>
              <a:t>Staff</a:t>
            </a:r>
          </a:p>
        </p:txBody>
      </p:sp>
      <p:sp>
        <p:nvSpPr>
          <p:cNvPr id="123908" name="Rectangle 5">
            <a:extLst>
              <a:ext uri="{FF2B5EF4-FFF2-40B4-BE49-F238E27FC236}">
                <a16:creationId xmlns:a16="http://schemas.microsoft.com/office/drawing/2014/main" id="{9A43B0C3-5AB3-724F-B96D-1D31EE071716}"/>
              </a:ext>
            </a:extLst>
          </p:cNvPr>
          <p:cNvSpPr>
            <a:spLocks noGrp="1" noChangeArrowheads="1"/>
          </p:cNvSpPr>
          <p:nvPr>
            <p:ph type="subTitle" idx="1"/>
          </p:nvPr>
        </p:nvSpPr>
        <p:spPr>
          <a:xfrm>
            <a:off x="109331" y="2124635"/>
            <a:ext cx="3957060" cy="3876115"/>
          </a:xfrm>
        </p:spPr>
        <p:txBody>
          <a:bodyPr/>
          <a:lstStyle/>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rPr>
              <a:t>Management - monitor resident compliance, Intervene when treatment fails, notice patterns, oversee contractor</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rPr>
              <a:t>Janitors – clean and </a:t>
            </a:r>
            <a:r>
              <a:rPr lang="en-US" altLang="en-US" sz="2100" b="1" kern="1200" dirty="0">
                <a:solidFill>
                  <a:srgbClr val="941100"/>
                </a:solidFill>
                <a:latin typeface="Arial" panose="020B0604020202020204" pitchFamily="34" charset="0"/>
                <a:ea typeface="Osaka" panose="020B0600000000000000" pitchFamily="34" charset="-128"/>
              </a:rPr>
              <a:t>report </a:t>
            </a:r>
            <a:r>
              <a:rPr lang="en-US" altLang="en-US" sz="2100" kern="1200" dirty="0">
                <a:solidFill>
                  <a:schemeClr val="tx1"/>
                </a:solidFill>
                <a:latin typeface="Arial" panose="020B0604020202020204" pitchFamily="34" charset="0"/>
                <a:ea typeface="Osaka" panose="020B0600000000000000" pitchFamily="34" charset="-128"/>
              </a:rPr>
              <a:t>in common areas</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rPr>
              <a:t>Maintenance – clean and </a:t>
            </a:r>
            <a:r>
              <a:rPr lang="en-US" altLang="en-US" sz="2100" b="1" kern="1200" dirty="0">
                <a:solidFill>
                  <a:srgbClr val="941100"/>
                </a:solidFill>
                <a:latin typeface="Arial" panose="020B0604020202020204" pitchFamily="34" charset="0"/>
                <a:ea typeface="Osaka" panose="020B0600000000000000" pitchFamily="34" charset="-128"/>
              </a:rPr>
              <a:t>report</a:t>
            </a:r>
            <a:r>
              <a:rPr lang="en-US" altLang="en-US" sz="2100" kern="1200" dirty="0">
                <a:solidFill>
                  <a:schemeClr val="tx1"/>
                </a:solidFill>
                <a:latin typeface="Arial" panose="020B0604020202020204" pitchFamily="34" charset="0"/>
                <a:ea typeface="Osaka" panose="020B0600000000000000" pitchFamily="34" charset="-128"/>
              </a:rPr>
              <a:t> in common areas, exclusion, fix leaks, clogged pipes  and door sweeps </a:t>
            </a:r>
          </a:p>
          <a:p>
            <a:pPr marL="390525" indent="-390525" algn="l" defTabSz="685800" eaLnBrk="1" hangingPunct="1">
              <a:lnSpc>
                <a:spcPct val="90000"/>
              </a:lnSpc>
              <a:spcBef>
                <a:spcPct val="30000"/>
              </a:spcBef>
              <a:buBlip>
                <a:blip r:embed="rId3"/>
              </a:buBlip>
            </a:pPr>
            <a:r>
              <a:rPr lang="en-US" altLang="en-US" sz="2100" kern="1200" dirty="0">
                <a:solidFill>
                  <a:schemeClr val="tx1"/>
                </a:solidFill>
                <a:latin typeface="Arial" panose="020B0604020202020204" pitchFamily="34" charset="0"/>
                <a:ea typeface="Osaka" panose="020B0600000000000000" pitchFamily="34" charset="-128"/>
              </a:rPr>
              <a:t>Procurement – good contract!</a:t>
            </a:r>
          </a:p>
          <a:p>
            <a:pPr algn="l" defTabSz="685800" eaLnBrk="1" hangingPunct="1">
              <a:lnSpc>
                <a:spcPct val="90000"/>
              </a:lnSpc>
              <a:spcBef>
                <a:spcPct val="30000"/>
              </a:spcBef>
            </a:pPr>
            <a:endParaRPr lang="en-US" altLang="en-US" sz="2100" kern="1200" dirty="0">
              <a:solidFill>
                <a:schemeClr val="tx1"/>
              </a:solidFill>
              <a:latin typeface="Arial" panose="020B0604020202020204" pitchFamily="34" charset="0"/>
              <a:ea typeface="Osaka" panose="020B0600000000000000" pitchFamily="34" charset="-128"/>
            </a:endParaRPr>
          </a:p>
        </p:txBody>
      </p:sp>
      <p:sp>
        <p:nvSpPr>
          <p:cNvPr id="123906" name="Rectangle 6">
            <a:extLst>
              <a:ext uri="{FF2B5EF4-FFF2-40B4-BE49-F238E27FC236}">
                <a16:creationId xmlns:a16="http://schemas.microsoft.com/office/drawing/2014/main" id="{BA7D0863-85E4-AB4B-9FF6-82E54E458C22}"/>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4078A830-F622-ED4E-B804-87B6B845239F}" type="slidenum">
              <a:rPr lang="en-US" altLang="en-US" sz="1050">
                <a:solidFill>
                  <a:srgbClr val="000000"/>
                </a:solidFill>
              </a:rPr>
              <a:pPr>
                <a:lnSpc>
                  <a:spcPct val="100000"/>
                </a:lnSpc>
                <a:spcBef>
                  <a:spcPct val="0"/>
                </a:spcBef>
                <a:buFontTx/>
                <a:buNone/>
              </a:pPr>
              <a:t>20</a:t>
            </a:fld>
            <a:endParaRPr lang="en-US" altLang="en-US" sz="1050">
              <a:solidFill>
                <a:srgbClr val="000000"/>
              </a:solidFill>
            </a:endParaRPr>
          </a:p>
        </p:txBody>
      </p:sp>
      <p:sp>
        <p:nvSpPr>
          <p:cNvPr id="6" name="Text Box 10">
            <a:extLst>
              <a:ext uri="{FF2B5EF4-FFF2-40B4-BE49-F238E27FC236}">
                <a16:creationId xmlns:a16="http://schemas.microsoft.com/office/drawing/2014/main" id="{33B9FBC9-5130-4344-87DB-0774F29C05F8}"/>
              </a:ext>
            </a:extLst>
          </p:cNvPr>
          <p:cNvSpPr txBox="1">
            <a:spLocks noChangeArrowheads="1"/>
          </p:cNvSpPr>
          <p:nvPr/>
        </p:nvSpPr>
        <p:spPr bwMode="auto">
          <a:xfrm>
            <a:off x="5600304" y="4207670"/>
            <a:ext cx="1640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1800" b="1">
                <a:solidFill>
                  <a:srgbClr val="FFFFFF"/>
                </a:solidFill>
              </a:rPr>
              <a:t>Boiler room</a:t>
            </a:r>
            <a:endParaRPr lang="en-US" altLang="en-US" sz="1350" b="1">
              <a:solidFill>
                <a:srgbClr val="000000"/>
              </a:solidFill>
            </a:endParaRPr>
          </a:p>
        </p:txBody>
      </p:sp>
      <p:pic>
        <p:nvPicPr>
          <p:cNvPr id="3" name="Picture 2">
            <a:extLst>
              <a:ext uri="{FF2B5EF4-FFF2-40B4-BE49-F238E27FC236}">
                <a16:creationId xmlns:a16="http://schemas.microsoft.com/office/drawing/2014/main" id="{7155DAEA-8907-1A4D-A770-30CC805104E0}"/>
              </a:ext>
            </a:extLst>
          </p:cNvPr>
          <p:cNvPicPr>
            <a:picLocks noChangeAspect="1"/>
          </p:cNvPicPr>
          <p:nvPr/>
        </p:nvPicPr>
        <p:blipFill>
          <a:blip r:embed="rId4"/>
          <a:stretch>
            <a:fillRect/>
          </a:stretch>
        </p:blipFill>
        <p:spPr>
          <a:xfrm>
            <a:off x="4183258" y="2124635"/>
            <a:ext cx="4711848" cy="3533887"/>
          </a:xfrm>
          <a:prstGeom prst="rect">
            <a:avLst/>
          </a:prstGeom>
          <a:noFill/>
          <a:ln w="6350">
            <a:solidFill>
              <a:schemeClr val="tx1"/>
            </a:solidFill>
            <a:miter lim="800000"/>
            <a:headEnd/>
            <a:tailEnd/>
          </a:ln>
          <a:effectLst>
            <a:outerShdw dist="35921" dir="2700000" algn="ctr" rotWithShape="0">
              <a:srgbClr val="333333"/>
            </a:outerShdw>
          </a:effectLst>
        </p:spPr>
      </p:pic>
    </p:spTree>
    <p:extLst>
      <p:ext uri="{BB962C8B-B14F-4D97-AF65-F5344CB8AC3E}">
        <p14:creationId xmlns:p14="http://schemas.microsoft.com/office/powerpoint/2010/main" val="3798906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34">
            <a:extLst>
              <a:ext uri="{FF2B5EF4-FFF2-40B4-BE49-F238E27FC236}">
                <a16:creationId xmlns:a16="http://schemas.microsoft.com/office/drawing/2014/main" id="{73100D15-2A85-7D4D-AC45-B9F31791B94F}"/>
              </a:ext>
            </a:extLst>
          </p:cNvPr>
          <p:cNvSpPr>
            <a:spLocks noGrp="1" noChangeArrowheads="1"/>
          </p:cNvSpPr>
          <p:nvPr>
            <p:ph type="ctrTitle"/>
          </p:nvPr>
        </p:nvSpPr>
        <p:spPr>
          <a:xfrm>
            <a:off x="718945" y="383078"/>
            <a:ext cx="7772400" cy="1102519"/>
          </a:xfrm>
        </p:spPr>
        <p:txBody>
          <a:bodyPr/>
          <a:lstStyle/>
          <a:p>
            <a:r>
              <a:rPr lang="en-US" altLang="en-US" dirty="0"/>
              <a:t>Exclusion</a:t>
            </a:r>
          </a:p>
        </p:txBody>
      </p:sp>
      <p:sp>
        <p:nvSpPr>
          <p:cNvPr id="136194" name="Rectangle 6">
            <a:extLst>
              <a:ext uri="{FF2B5EF4-FFF2-40B4-BE49-F238E27FC236}">
                <a16:creationId xmlns:a16="http://schemas.microsoft.com/office/drawing/2014/main" id="{718E23B4-204A-834A-9405-5190DEEA78C1}"/>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EE09CCA5-61FB-C146-9039-D4CD2CD0FC8C}" type="slidenum">
              <a:rPr lang="en-US" altLang="en-US" sz="1050">
                <a:solidFill>
                  <a:srgbClr val="000000"/>
                </a:solidFill>
              </a:rPr>
              <a:pPr>
                <a:lnSpc>
                  <a:spcPct val="100000"/>
                </a:lnSpc>
                <a:spcBef>
                  <a:spcPct val="0"/>
                </a:spcBef>
                <a:buFontTx/>
                <a:buNone/>
              </a:pPr>
              <a:t>21</a:t>
            </a:fld>
            <a:endParaRPr lang="en-US" altLang="en-US" sz="1050">
              <a:solidFill>
                <a:srgbClr val="000000"/>
              </a:solidFill>
            </a:endParaRPr>
          </a:p>
        </p:txBody>
      </p:sp>
      <p:sp>
        <p:nvSpPr>
          <p:cNvPr id="136196" name="Text Box 29">
            <a:extLst>
              <a:ext uri="{FF2B5EF4-FFF2-40B4-BE49-F238E27FC236}">
                <a16:creationId xmlns:a16="http://schemas.microsoft.com/office/drawing/2014/main" id="{71CC1DF1-AE63-BC4F-9E6A-26EBD07843E5}"/>
              </a:ext>
            </a:extLst>
          </p:cNvPr>
          <p:cNvSpPr txBox="1">
            <a:spLocks noChangeArrowheads="1"/>
          </p:cNvSpPr>
          <p:nvPr/>
        </p:nvSpPr>
        <p:spPr bwMode="auto">
          <a:xfrm>
            <a:off x="443755" y="1945716"/>
            <a:ext cx="444021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tabLst>
                <a:tab pos="795338" algn="l"/>
              </a:tabLst>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tabLst>
                <a:tab pos="795338" algn="l"/>
              </a:tabLst>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tabLst>
                <a:tab pos="795338" algn="l"/>
              </a:tabLst>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tabLst>
                <a:tab pos="795338" algn="l"/>
              </a:tabLst>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tabLst>
                <a:tab pos="795338" algn="l"/>
              </a:tabLst>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2400" dirty="0">
                <a:solidFill>
                  <a:srgbClr val="000000"/>
                </a:solidFill>
              </a:rPr>
              <a:t>Maintenance - Seal cracks and holes </a:t>
            </a:r>
          </a:p>
          <a:p>
            <a:pPr>
              <a:lnSpc>
                <a:spcPct val="100000"/>
              </a:lnSpc>
              <a:spcBef>
                <a:spcPct val="50000"/>
              </a:spcBef>
              <a:buNone/>
            </a:pPr>
            <a:r>
              <a:rPr lang="en-US" altLang="en-US" sz="2400" dirty="0">
                <a:solidFill>
                  <a:srgbClr val="000000"/>
                </a:solidFill>
              </a:rPr>
              <a:t>Use:</a:t>
            </a:r>
          </a:p>
          <a:p>
            <a:pPr>
              <a:lnSpc>
                <a:spcPct val="100000"/>
              </a:lnSpc>
              <a:spcBef>
                <a:spcPct val="50000"/>
              </a:spcBef>
            </a:pPr>
            <a:r>
              <a:rPr lang="en-US" altLang="en-US" sz="2400" dirty="0">
                <a:solidFill>
                  <a:srgbClr val="000000"/>
                </a:solidFill>
              </a:rPr>
              <a:t> silicone caulk</a:t>
            </a:r>
          </a:p>
          <a:p>
            <a:pPr>
              <a:lnSpc>
                <a:spcPct val="100000"/>
              </a:lnSpc>
              <a:spcBef>
                <a:spcPct val="50000"/>
              </a:spcBef>
            </a:pPr>
            <a:r>
              <a:rPr lang="en-US" altLang="en-US" sz="2400" dirty="0">
                <a:solidFill>
                  <a:srgbClr val="000000"/>
                </a:solidFill>
              </a:rPr>
              <a:t>screens</a:t>
            </a:r>
          </a:p>
          <a:p>
            <a:pPr>
              <a:lnSpc>
                <a:spcPct val="100000"/>
              </a:lnSpc>
              <a:spcBef>
                <a:spcPct val="50000"/>
              </a:spcBef>
            </a:pPr>
            <a:r>
              <a:rPr lang="en-US" altLang="en-US" sz="2400" dirty="0">
                <a:solidFill>
                  <a:srgbClr val="000000"/>
                </a:solidFill>
              </a:rPr>
              <a:t> door sweeps— </a:t>
            </a:r>
            <a:br>
              <a:rPr lang="en-US" altLang="en-US" sz="2400" dirty="0">
                <a:solidFill>
                  <a:srgbClr val="000000"/>
                </a:solidFill>
              </a:rPr>
            </a:br>
            <a:r>
              <a:rPr lang="en-US" altLang="en-US" sz="2400" dirty="0">
                <a:solidFill>
                  <a:srgbClr val="000000"/>
                </a:solidFill>
              </a:rPr>
              <a:t>always on boiler rooms, trash rooms, exterior doors</a:t>
            </a:r>
          </a:p>
        </p:txBody>
      </p:sp>
      <p:pic>
        <p:nvPicPr>
          <p:cNvPr id="5" name="Picture 4">
            <a:extLst>
              <a:ext uri="{FF2B5EF4-FFF2-40B4-BE49-F238E27FC236}">
                <a16:creationId xmlns:a16="http://schemas.microsoft.com/office/drawing/2014/main" id="{923F792C-2949-1942-A4C0-72B8EB6C82CF}"/>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bright="20000"/>
                    </a14:imgEffect>
                  </a14:imgLayer>
                </a14:imgProps>
              </a:ext>
            </a:extLst>
          </a:blip>
          <a:srcRect r="15552"/>
          <a:stretch/>
        </p:blipFill>
        <p:spPr>
          <a:xfrm rot="5400000" flipV="1">
            <a:off x="5839215" y="805179"/>
            <a:ext cx="3213097" cy="2853629"/>
          </a:xfrm>
          <a:prstGeom prst="rect">
            <a:avLst/>
          </a:prstGeom>
          <a:noFill/>
          <a:ln w="6350">
            <a:solidFill>
              <a:schemeClr val="tx1"/>
            </a:solidFill>
            <a:miter lim="800000"/>
            <a:headEnd/>
            <a:tailEnd/>
          </a:ln>
          <a:effectLst>
            <a:outerShdw dist="35921" dir="2700000" algn="ctr" rotWithShape="0">
              <a:srgbClr val="333333"/>
            </a:outerShdw>
          </a:effectLst>
        </p:spPr>
      </p:pic>
      <p:pic>
        <p:nvPicPr>
          <p:cNvPr id="7" name="Picture 6">
            <a:extLst>
              <a:ext uri="{FF2B5EF4-FFF2-40B4-BE49-F238E27FC236}">
                <a16:creationId xmlns:a16="http://schemas.microsoft.com/office/drawing/2014/main" id="{1B6FE0A8-C624-2147-BF2B-2C8A333B1938}"/>
              </a:ext>
            </a:extLst>
          </p:cNvPr>
          <p:cNvPicPr>
            <a:picLocks noChangeAspect="1"/>
          </p:cNvPicPr>
          <p:nvPr/>
        </p:nvPicPr>
        <p:blipFill>
          <a:blip r:embed="rId5"/>
          <a:stretch>
            <a:fillRect/>
          </a:stretch>
        </p:blipFill>
        <p:spPr>
          <a:xfrm>
            <a:off x="4672104" y="3951987"/>
            <a:ext cx="3819241" cy="2864431"/>
          </a:xfrm>
          <a:prstGeom prst="rect">
            <a:avLst/>
          </a:prstGeom>
          <a:noFill/>
          <a:ln w="6350">
            <a:solidFill>
              <a:schemeClr val="tx1"/>
            </a:solidFill>
            <a:miter lim="800000"/>
            <a:headEnd/>
            <a:tailEnd/>
          </a:ln>
          <a:effectLst>
            <a:outerShdw dist="35921" dir="2700000" algn="ctr" rotWithShape="0">
              <a:srgbClr val="333333"/>
            </a:outerShdw>
          </a:effectLst>
        </p:spPr>
      </p:pic>
    </p:spTree>
    <p:extLst>
      <p:ext uri="{BB962C8B-B14F-4D97-AF65-F5344CB8AC3E}">
        <p14:creationId xmlns:p14="http://schemas.microsoft.com/office/powerpoint/2010/main" val="1428791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Rectangle 18">
            <a:extLst>
              <a:ext uri="{FF2B5EF4-FFF2-40B4-BE49-F238E27FC236}">
                <a16:creationId xmlns:a16="http://schemas.microsoft.com/office/drawing/2014/main" id="{5C289F8B-4511-C445-9806-3D50A97D9614}"/>
              </a:ext>
            </a:extLst>
          </p:cNvPr>
          <p:cNvSpPr>
            <a:spLocks noGrp="1" noChangeArrowheads="1"/>
          </p:cNvSpPr>
          <p:nvPr>
            <p:ph type="title"/>
          </p:nvPr>
        </p:nvSpPr>
        <p:spPr/>
        <p:txBody>
          <a:bodyPr/>
          <a:lstStyle/>
          <a:p>
            <a:r>
              <a:rPr lang="en-US" altLang="en-US" dirty="0"/>
              <a:t>Inspection</a:t>
            </a:r>
          </a:p>
        </p:txBody>
      </p:sp>
      <p:sp>
        <p:nvSpPr>
          <p:cNvPr id="125954" name="Rectangle 6">
            <a:extLst>
              <a:ext uri="{FF2B5EF4-FFF2-40B4-BE49-F238E27FC236}">
                <a16:creationId xmlns:a16="http://schemas.microsoft.com/office/drawing/2014/main" id="{550DE056-F993-0641-8D7A-0CFE340E1815}"/>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EAD3E0B4-8B9B-434C-9695-28E35091C6F9}" type="slidenum">
              <a:rPr lang="en-US" altLang="en-US" sz="1050">
                <a:solidFill>
                  <a:srgbClr val="000000"/>
                </a:solidFill>
              </a:rPr>
              <a:pPr>
                <a:lnSpc>
                  <a:spcPct val="100000"/>
                </a:lnSpc>
                <a:spcBef>
                  <a:spcPct val="0"/>
                </a:spcBef>
                <a:buFontTx/>
                <a:buNone/>
              </a:pPr>
              <a:t>22</a:t>
            </a:fld>
            <a:endParaRPr lang="en-US" altLang="en-US" sz="1050">
              <a:solidFill>
                <a:srgbClr val="000000"/>
              </a:solidFill>
            </a:endParaRPr>
          </a:p>
        </p:txBody>
      </p:sp>
      <p:grpSp>
        <p:nvGrpSpPr>
          <p:cNvPr id="125955" name="Group 24">
            <a:extLst>
              <a:ext uri="{FF2B5EF4-FFF2-40B4-BE49-F238E27FC236}">
                <a16:creationId xmlns:a16="http://schemas.microsoft.com/office/drawing/2014/main" id="{1A12C014-0200-3C4C-ADAF-2FFAE8EEBC68}"/>
              </a:ext>
            </a:extLst>
          </p:cNvPr>
          <p:cNvGrpSpPr>
            <a:grpSpLocks/>
          </p:cNvGrpSpPr>
          <p:nvPr/>
        </p:nvGrpSpPr>
        <p:grpSpPr bwMode="auto">
          <a:xfrm>
            <a:off x="96271" y="3590095"/>
            <a:ext cx="3257550" cy="2451497"/>
            <a:chOff x="432" y="1917"/>
            <a:chExt cx="2736" cy="2059"/>
          </a:xfrm>
        </p:grpSpPr>
        <p:pic>
          <p:nvPicPr>
            <p:cNvPr id="125961" name="Picture 7">
              <a:extLst>
                <a:ext uri="{FF2B5EF4-FFF2-40B4-BE49-F238E27FC236}">
                  <a16:creationId xmlns:a16="http://schemas.microsoft.com/office/drawing/2014/main" id="{5D079D7C-50C4-834B-9F2D-A4D6B5ED10A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917"/>
              <a:ext cx="2736" cy="2059"/>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5962" name="Text Box 9">
              <a:extLst>
                <a:ext uri="{FF2B5EF4-FFF2-40B4-BE49-F238E27FC236}">
                  <a16:creationId xmlns:a16="http://schemas.microsoft.com/office/drawing/2014/main" id="{169231EC-5B77-3140-930E-7434A4A12400}"/>
                </a:ext>
              </a:extLst>
            </p:cNvPr>
            <p:cNvSpPr txBox="1">
              <a:spLocks noChangeArrowheads="1"/>
            </p:cNvSpPr>
            <p:nvPr/>
          </p:nvSpPr>
          <p:spPr bwMode="auto">
            <a:xfrm rot="1226335">
              <a:off x="1585" y="2528"/>
              <a:ext cx="1469"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1800" b="1" dirty="0">
                  <a:solidFill>
                    <a:srgbClr val="FFFFFF"/>
                  </a:solidFill>
                </a:rPr>
                <a:t>Trash chute</a:t>
              </a:r>
              <a:endParaRPr lang="en-US" altLang="en-US" sz="1350" b="1" dirty="0">
                <a:solidFill>
                  <a:srgbClr val="000000"/>
                </a:solidFill>
              </a:endParaRPr>
            </a:p>
          </p:txBody>
        </p:sp>
      </p:grpSp>
      <p:sp>
        <p:nvSpPr>
          <p:cNvPr id="125958" name="Text Box 19">
            <a:extLst>
              <a:ext uri="{FF2B5EF4-FFF2-40B4-BE49-F238E27FC236}">
                <a16:creationId xmlns:a16="http://schemas.microsoft.com/office/drawing/2014/main" id="{C6FCBA83-CCCC-5040-A276-F4B189DCD0ED}"/>
              </a:ext>
            </a:extLst>
          </p:cNvPr>
          <p:cNvSpPr txBox="1">
            <a:spLocks noChangeArrowheads="1"/>
          </p:cNvSpPr>
          <p:nvPr/>
        </p:nvSpPr>
        <p:spPr bwMode="auto">
          <a:xfrm>
            <a:off x="466726" y="1732508"/>
            <a:ext cx="6696075"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pPr>
            <a:r>
              <a:rPr lang="en-US" altLang="en-US" sz="2100" dirty="0">
                <a:solidFill>
                  <a:srgbClr val="000000"/>
                </a:solidFill>
              </a:rPr>
              <a:t>Use a flashlight </a:t>
            </a:r>
          </a:p>
          <a:p>
            <a:pPr>
              <a:lnSpc>
                <a:spcPct val="100000"/>
              </a:lnSpc>
              <a:spcBef>
                <a:spcPct val="0"/>
              </a:spcBef>
            </a:pPr>
            <a:r>
              <a:rPr lang="en-US" altLang="en-US" sz="2100" dirty="0">
                <a:solidFill>
                  <a:srgbClr val="000000"/>
                </a:solidFill>
              </a:rPr>
              <a:t>Look for evidence</a:t>
            </a:r>
          </a:p>
          <a:p>
            <a:pPr>
              <a:lnSpc>
                <a:spcPct val="100000"/>
              </a:lnSpc>
              <a:spcBef>
                <a:spcPct val="0"/>
              </a:spcBef>
            </a:pPr>
            <a:r>
              <a:rPr lang="en-US" altLang="en-US" sz="2100" dirty="0">
                <a:solidFill>
                  <a:srgbClr val="000000"/>
                </a:solidFill>
              </a:rPr>
              <a:t>Look for conditions: food, water, and good hiding spots</a:t>
            </a:r>
          </a:p>
          <a:p>
            <a:pPr>
              <a:lnSpc>
                <a:spcPct val="100000"/>
              </a:lnSpc>
              <a:spcBef>
                <a:spcPct val="0"/>
              </a:spcBef>
            </a:pPr>
            <a:r>
              <a:rPr lang="en-US" altLang="en-US" sz="2100" dirty="0">
                <a:solidFill>
                  <a:srgbClr val="000000"/>
                </a:solidFill>
              </a:rPr>
              <a:t>Take pictures</a:t>
            </a:r>
          </a:p>
        </p:txBody>
      </p:sp>
      <p:pic>
        <p:nvPicPr>
          <p:cNvPr id="9" name="Picture 8">
            <a:extLst>
              <a:ext uri="{FF2B5EF4-FFF2-40B4-BE49-F238E27FC236}">
                <a16:creationId xmlns:a16="http://schemas.microsoft.com/office/drawing/2014/main" id="{BB248A06-6007-D24D-A4A2-7A6997E296B6}"/>
              </a:ext>
            </a:extLst>
          </p:cNvPr>
          <p:cNvPicPr>
            <a:picLocks noChangeAspect="1"/>
          </p:cNvPicPr>
          <p:nvPr/>
        </p:nvPicPr>
        <p:blipFill rotWithShape="1">
          <a:blip r:embed="rId5">
            <a:alphaModFix/>
          </a:blip>
          <a:srcRect l="25263" t="11481" r="13333" b="10000"/>
          <a:stretch/>
        </p:blipFill>
        <p:spPr>
          <a:xfrm rot="5400000">
            <a:off x="6662509" y="3641981"/>
            <a:ext cx="2533376" cy="2429605"/>
          </a:xfrm>
          <a:prstGeom prst="rect">
            <a:avLst/>
          </a:prstGeom>
          <a:noFill/>
          <a:ln w="9525" cap="flat" cmpd="sng">
            <a:solidFill>
              <a:schemeClr val="dk1"/>
            </a:solidFill>
            <a:prstDash val="solid"/>
            <a:miter lim="800000"/>
            <a:headEnd type="none" w="sm" len="sm"/>
            <a:tailEnd type="none" w="sm" len="sm"/>
          </a:ln>
        </p:spPr>
      </p:pic>
      <p:pic>
        <p:nvPicPr>
          <p:cNvPr id="10" name="Picture 2">
            <a:extLst>
              <a:ext uri="{FF2B5EF4-FFF2-40B4-BE49-F238E27FC236}">
                <a16:creationId xmlns:a16="http://schemas.microsoft.com/office/drawing/2014/main" id="{A67E0DD3-8730-394B-B033-265845CA05C0}"/>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t="578" r="10929" b="9083"/>
          <a:stretch/>
        </p:blipFill>
        <p:spPr bwMode="auto">
          <a:xfrm>
            <a:off x="3353821" y="3590095"/>
            <a:ext cx="3360573" cy="2511350"/>
          </a:xfrm>
          <a:prstGeom prst="rect">
            <a:avLst/>
          </a:prstGeom>
          <a:noFill/>
          <a:ln w="9525" cap="flat" cmpd="sng">
            <a:solidFill>
              <a:schemeClr val="dk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2426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4">
            <a:extLst>
              <a:ext uri="{FF2B5EF4-FFF2-40B4-BE49-F238E27FC236}">
                <a16:creationId xmlns:a16="http://schemas.microsoft.com/office/drawing/2014/main" id="{C13EFAEB-B5F9-A546-AB06-2EF85CDCE0FC}"/>
              </a:ext>
            </a:extLst>
          </p:cNvPr>
          <p:cNvSpPr>
            <a:spLocks noGrp="1" noChangeArrowheads="1"/>
          </p:cNvSpPr>
          <p:nvPr>
            <p:ph type="ctrTitle"/>
          </p:nvPr>
        </p:nvSpPr>
        <p:spPr>
          <a:xfrm>
            <a:off x="638589" y="356487"/>
            <a:ext cx="7772400" cy="1102519"/>
          </a:xfrm>
        </p:spPr>
        <p:txBody>
          <a:bodyPr/>
          <a:lstStyle/>
          <a:p>
            <a:pPr algn="l"/>
            <a:r>
              <a:rPr lang="en-US" altLang="en-US" b="1" dirty="0">
                <a:solidFill>
                  <a:srgbClr val="941100"/>
                </a:solidFill>
              </a:rPr>
              <a:t>Pest Management Professionals</a:t>
            </a:r>
          </a:p>
        </p:txBody>
      </p:sp>
      <p:sp>
        <p:nvSpPr>
          <p:cNvPr id="123908" name="Rectangle 5">
            <a:extLst>
              <a:ext uri="{FF2B5EF4-FFF2-40B4-BE49-F238E27FC236}">
                <a16:creationId xmlns:a16="http://schemas.microsoft.com/office/drawing/2014/main" id="{9A43B0C3-5AB3-724F-B96D-1D31EE071716}"/>
              </a:ext>
            </a:extLst>
          </p:cNvPr>
          <p:cNvSpPr>
            <a:spLocks noGrp="1" noChangeArrowheads="1"/>
          </p:cNvSpPr>
          <p:nvPr>
            <p:ph type="subTitle" idx="1"/>
          </p:nvPr>
        </p:nvSpPr>
        <p:spPr>
          <a:xfrm>
            <a:off x="109331" y="2124635"/>
            <a:ext cx="4667064" cy="3876115"/>
          </a:xfrm>
        </p:spPr>
        <p:txBody>
          <a:bodyPr/>
          <a:lstStyle/>
          <a:p>
            <a:pPr marL="390525" indent="-390525" algn="l" defTabSz="685800" eaLnBrk="1" hangingPunct="1">
              <a:lnSpc>
                <a:spcPct val="90000"/>
              </a:lnSpc>
              <a:spcBef>
                <a:spcPct val="30000"/>
              </a:spcBef>
              <a:buBlip>
                <a:blip r:embed="rId3"/>
              </a:buBlip>
            </a:pPr>
            <a:r>
              <a:rPr lang="en-US" altLang="en-US" sz="2100" b="1" kern="1200" dirty="0">
                <a:solidFill>
                  <a:schemeClr val="tx1"/>
                </a:solidFill>
                <a:latin typeface="Arial" panose="020B0604020202020204" pitchFamily="34" charset="0"/>
                <a:ea typeface="Osaka" panose="020B0600000000000000" pitchFamily="34" charset="-128"/>
              </a:rPr>
              <a:t>Use solutions that provide:</a:t>
            </a:r>
          </a:p>
          <a:p>
            <a:pPr marL="733425" lvl="1" indent="-390525" algn="l" defTabSz="685800" eaLnBrk="1" hangingPunct="1">
              <a:lnSpc>
                <a:spcPct val="90000"/>
              </a:lnSpc>
              <a:spcBef>
                <a:spcPct val="30000"/>
              </a:spcBef>
              <a:buBlip>
                <a:blip r:embed="rId3"/>
              </a:buBlip>
            </a:pPr>
            <a:r>
              <a:rPr lang="en-US" altLang="en-US" kern="1200" dirty="0">
                <a:solidFill>
                  <a:schemeClr val="tx1"/>
                </a:solidFill>
                <a:latin typeface="Arial" panose="020B0604020202020204" pitchFamily="34" charset="0"/>
                <a:ea typeface="Osaka" panose="020B0600000000000000" pitchFamily="34" charset="-128"/>
              </a:rPr>
              <a:t>Most effective prevention and control</a:t>
            </a:r>
          </a:p>
          <a:p>
            <a:pPr marL="733425" lvl="2" indent="-390525" algn="l" defTabSz="685800" eaLnBrk="1" hangingPunct="1">
              <a:lnSpc>
                <a:spcPct val="90000"/>
              </a:lnSpc>
              <a:spcBef>
                <a:spcPct val="30000"/>
              </a:spcBef>
              <a:buBlip>
                <a:blip r:embed="rId3"/>
              </a:buBlip>
            </a:pPr>
            <a:r>
              <a:rPr lang="en-US" altLang="en-US" kern="1200" dirty="0">
                <a:solidFill>
                  <a:schemeClr val="tx1"/>
                </a:solidFill>
                <a:latin typeface="Arial" panose="020B0604020202020204" pitchFamily="34" charset="0"/>
                <a:ea typeface="Osaka" panose="020B0600000000000000" pitchFamily="34" charset="-128"/>
              </a:rPr>
              <a:t>Least risk to residents and staff</a:t>
            </a:r>
          </a:p>
          <a:p>
            <a:pPr marL="733425" lvl="2" indent="-390525" algn="l" defTabSz="685800" eaLnBrk="1" hangingPunct="1">
              <a:lnSpc>
                <a:spcPct val="90000"/>
              </a:lnSpc>
              <a:spcBef>
                <a:spcPct val="30000"/>
              </a:spcBef>
              <a:buBlip>
                <a:blip r:embed="rId3"/>
              </a:buBlip>
            </a:pPr>
            <a:r>
              <a:rPr lang="en-US" altLang="en-US" dirty="0">
                <a:solidFill>
                  <a:schemeClr val="tx1"/>
                </a:solidFill>
                <a:latin typeface="Arial" panose="020B0604020202020204" pitchFamily="34" charset="0"/>
                <a:ea typeface="Osaka" panose="020B0600000000000000" pitchFamily="34" charset="-128"/>
              </a:rPr>
              <a:t>Monitor</a:t>
            </a:r>
          </a:p>
          <a:p>
            <a:pPr marL="733425" lvl="2" indent="-390525" algn="l" defTabSz="685800" eaLnBrk="1" hangingPunct="1">
              <a:lnSpc>
                <a:spcPct val="90000"/>
              </a:lnSpc>
              <a:spcBef>
                <a:spcPct val="30000"/>
              </a:spcBef>
              <a:buBlip>
                <a:blip r:embed="rId3"/>
              </a:buBlip>
            </a:pPr>
            <a:r>
              <a:rPr lang="en-US" altLang="en-US" kern="1200" dirty="0">
                <a:solidFill>
                  <a:schemeClr val="tx1"/>
                </a:solidFill>
                <a:latin typeface="Arial" panose="020B0604020202020204" pitchFamily="34" charset="0"/>
                <a:ea typeface="Osaka" panose="020B0600000000000000" pitchFamily="34" charset="-128"/>
              </a:rPr>
              <a:t>Follow-up in 1-4 weeks with inspection and treatment</a:t>
            </a:r>
          </a:p>
        </p:txBody>
      </p:sp>
      <p:sp>
        <p:nvSpPr>
          <p:cNvPr id="123906" name="Rectangle 6">
            <a:extLst>
              <a:ext uri="{FF2B5EF4-FFF2-40B4-BE49-F238E27FC236}">
                <a16:creationId xmlns:a16="http://schemas.microsoft.com/office/drawing/2014/main" id="{BA7D0863-85E4-AB4B-9FF6-82E54E458C22}"/>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4078A830-F622-ED4E-B804-87B6B845239F}" type="slidenum">
              <a:rPr lang="en-US" altLang="en-US" sz="1050">
                <a:solidFill>
                  <a:srgbClr val="000000"/>
                </a:solidFill>
              </a:rPr>
              <a:pPr>
                <a:lnSpc>
                  <a:spcPct val="100000"/>
                </a:lnSpc>
                <a:spcBef>
                  <a:spcPct val="0"/>
                </a:spcBef>
                <a:buFontTx/>
                <a:buNone/>
              </a:pPr>
              <a:t>23</a:t>
            </a:fld>
            <a:endParaRPr lang="en-US" altLang="en-US" sz="1050">
              <a:solidFill>
                <a:srgbClr val="000000"/>
              </a:solidFill>
            </a:endParaRPr>
          </a:p>
        </p:txBody>
      </p:sp>
      <p:sp>
        <p:nvSpPr>
          <p:cNvPr id="2" name="TextBox 1">
            <a:extLst>
              <a:ext uri="{FF2B5EF4-FFF2-40B4-BE49-F238E27FC236}">
                <a16:creationId xmlns:a16="http://schemas.microsoft.com/office/drawing/2014/main" id="{26601A2F-CEA6-5741-90EF-75524185AA22}"/>
              </a:ext>
            </a:extLst>
          </p:cNvPr>
          <p:cNvSpPr txBox="1"/>
          <p:nvPr/>
        </p:nvSpPr>
        <p:spPr>
          <a:xfrm>
            <a:off x="4859974" y="6000750"/>
            <a:ext cx="4206240" cy="646331"/>
          </a:xfrm>
          <a:prstGeom prst="rect">
            <a:avLst/>
          </a:prstGeom>
          <a:noFill/>
        </p:spPr>
        <p:txBody>
          <a:bodyPr wrap="square" rtlCol="0">
            <a:spAutoFit/>
          </a:bodyPr>
          <a:lstStyle/>
          <a:p>
            <a:r>
              <a:rPr lang="en-US" dirty="0"/>
              <a:t>Your PMP should conduct a thorough inspection</a:t>
            </a:r>
          </a:p>
        </p:txBody>
      </p:sp>
      <p:pic>
        <p:nvPicPr>
          <p:cNvPr id="7" name="Picture 6">
            <a:extLst>
              <a:ext uri="{FF2B5EF4-FFF2-40B4-BE49-F238E27FC236}">
                <a16:creationId xmlns:a16="http://schemas.microsoft.com/office/drawing/2014/main" id="{67532BC4-A5E5-2C42-90A6-D99EA47494B2}"/>
              </a:ext>
            </a:extLst>
          </p:cNvPr>
          <p:cNvPicPr>
            <a:picLocks noChangeAspect="1"/>
          </p:cNvPicPr>
          <p:nvPr/>
        </p:nvPicPr>
        <p:blipFill rotWithShape="1">
          <a:blip r:embed="rId4">
            <a:alphaModFix/>
            <a:extLst>
              <a:ext uri="{BEBA8EAE-BF5A-486C-A8C5-ECC9F3942E4B}">
                <a14:imgProps xmlns:a14="http://schemas.microsoft.com/office/drawing/2010/main">
                  <a14:imgLayer>
                    <a14:imgEffect>
                      <a14:sharpenSoften amount="72000"/>
                    </a14:imgEffect>
                  </a14:imgLayer>
                </a14:imgProps>
              </a:ext>
            </a:extLst>
          </a:blip>
          <a:srcRect l="13401" r="13266"/>
          <a:stretch/>
        </p:blipFill>
        <p:spPr>
          <a:xfrm rot="5400000">
            <a:off x="4710614" y="1640027"/>
            <a:ext cx="4151622" cy="4245973"/>
          </a:xfrm>
          <a:prstGeom prst="rect">
            <a:avLst/>
          </a:prstGeom>
          <a:noFill/>
          <a:ln w="9525" cap="flat" cmpd="sng">
            <a:solidFill>
              <a:schemeClr val="dk1"/>
            </a:solidFill>
            <a:prstDash val="solid"/>
            <a:miter lim="800000"/>
            <a:headEnd type="none" w="sm" len="sm"/>
            <a:tailEnd type="none" w="sm" len="sm"/>
          </a:ln>
        </p:spPr>
      </p:pic>
    </p:spTree>
    <p:extLst>
      <p:ext uri="{BB962C8B-B14F-4D97-AF65-F5344CB8AC3E}">
        <p14:creationId xmlns:p14="http://schemas.microsoft.com/office/powerpoint/2010/main" val="2473606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7"/>
          <p:cNvSpPr txBox="1">
            <a:spLocks noGrp="1"/>
          </p:cNvSpPr>
          <p:nvPr>
            <p:ph type="title"/>
          </p:nvPr>
        </p:nvSpPr>
        <p:spPr>
          <a:prstGeom prst="rect">
            <a:avLst/>
          </a:prstGeom>
          <a:noFill/>
          <a:ln>
            <a:noFill/>
          </a:ln>
        </p:spPr>
        <p:txBody>
          <a:bodyPr spcFirstLastPara="1" vert="horz" wrap="square" lIns="67500" tIns="35100" rIns="67500" bIns="35100" numCol="1" anchor="ctr" anchorCtr="0" compatLnSpc="1">
            <a:prstTxWarp prst="textNoShape">
              <a:avLst/>
            </a:prstTxWarp>
            <a:noAutofit/>
          </a:bodyPr>
          <a:lstStyle/>
          <a:p>
            <a:pPr>
              <a:spcBef>
                <a:spcPts val="0"/>
              </a:spcBef>
              <a:spcAft>
                <a:spcPts val="0"/>
              </a:spcAft>
            </a:pPr>
            <a:r>
              <a:rPr lang="en-US"/>
              <a:t>Vacuum</a:t>
            </a:r>
            <a:endParaRPr/>
          </a:p>
        </p:txBody>
      </p:sp>
      <p:sp>
        <p:nvSpPr>
          <p:cNvPr id="4" name="Text Placeholder 3">
            <a:extLst>
              <a:ext uri="{FF2B5EF4-FFF2-40B4-BE49-F238E27FC236}">
                <a16:creationId xmlns:a16="http://schemas.microsoft.com/office/drawing/2014/main" id="{F074B0AA-966E-784E-8409-CED75FFD0273}"/>
              </a:ext>
            </a:extLst>
          </p:cNvPr>
          <p:cNvSpPr>
            <a:spLocks noGrp="1"/>
          </p:cNvSpPr>
          <p:nvPr>
            <p:ph type="body" idx="1"/>
          </p:nvPr>
        </p:nvSpPr>
        <p:spPr>
          <a:xfrm>
            <a:off x="142875" y="2228853"/>
            <a:ext cx="3800476" cy="3199210"/>
          </a:xfrm>
        </p:spPr>
        <p:txBody>
          <a:bodyPr/>
          <a:lstStyle/>
          <a:p>
            <a:r>
              <a:rPr lang="en-US" dirty="0"/>
              <a:t>Remove live and dead cockroaches</a:t>
            </a:r>
          </a:p>
          <a:p>
            <a:r>
              <a:rPr lang="en-US" dirty="0"/>
              <a:t>Reduce asthma and allergen triggers</a:t>
            </a:r>
          </a:p>
          <a:p>
            <a:r>
              <a:rPr lang="en-US" dirty="0"/>
              <a:t>If evidence is removed with vacuuming, and no new evidence appears, you can confirm elimination</a:t>
            </a:r>
          </a:p>
        </p:txBody>
      </p:sp>
      <p:sp>
        <p:nvSpPr>
          <p:cNvPr id="520" name="Google Shape;520;p27"/>
          <p:cNvSpPr txBox="1">
            <a:spLocks noGrp="1"/>
          </p:cNvSpPr>
          <p:nvPr>
            <p:ph type="sldNum" idx="12"/>
          </p:nvPr>
        </p:nvSpPr>
        <p:spPr>
          <a:prstGeom prst="rect">
            <a:avLst/>
          </a:prstGeom>
          <a:noFill/>
          <a:ln>
            <a:noFill/>
          </a:ln>
        </p:spPr>
        <p:txBody>
          <a:bodyPr spcFirstLastPara="1" vert="horz" wrap="square" lIns="67500" tIns="35100" rIns="67500" bIns="35100" numCol="1" anchor="t" anchorCtr="0" compatLnSpc="1">
            <a:prstTxWarp prst="textNoShape">
              <a:avLst/>
            </a:prstTxWarp>
            <a:noAutofit/>
          </a:bodyPr>
          <a:lstStyle/>
          <a:p>
            <a:pPr>
              <a:buSzPts val="1000"/>
            </a:pPr>
            <a:fld id="{00000000-1234-1234-1234-123412341234}" type="slidenum">
              <a:rPr lang="en-US"/>
              <a:pPr>
                <a:buSzPts val="1000"/>
              </a:pPr>
              <a:t>24</a:t>
            </a:fld>
            <a:endParaRPr/>
          </a:p>
        </p:txBody>
      </p:sp>
      <p:sp>
        <p:nvSpPr>
          <p:cNvPr id="2" name="TextBox 1">
            <a:extLst>
              <a:ext uri="{FF2B5EF4-FFF2-40B4-BE49-F238E27FC236}">
                <a16:creationId xmlns:a16="http://schemas.microsoft.com/office/drawing/2014/main" id="{E6E92C6C-CFE2-B14A-94D4-6451B6E8F270}"/>
              </a:ext>
            </a:extLst>
          </p:cNvPr>
          <p:cNvSpPr txBox="1"/>
          <p:nvPr/>
        </p:nvSpPr>
        <p:spPr>
          <a:xfrm>
            <a:off x="1499563" y="5070272"/>
            <a:ext cx="2686050" cy="715581"/>
          </a:xfrm>
          <a:prstGeom prst="rect">
            <a:avLst/>
          </a:prstGeom>
          <a:noFill/>
        </p:spPr>
        <p:txBody>
          <a:bodyPr wrap="square" rtlCol="0">
            <a:spAutoFit/>
          </a:bodyPr>
          <a:lstStyle/>
          <a:p>
            <a:pPr algn="r"/>
            <a:r>
              <a:rPr lang="en-US" sz="1350" dirty="0"/>
              <a:t>The </a:t>
            </a:r>
            <a:r>
              <a:rPr lang="en-US" sz="1350" dirty="0" err="1"/>
              <a:t>Atrix</a:t>
            </a:r>
            <a:r>
              <a:rPr lang="en-US" sz="1350" dirty="0"/>
              <a:t> High Capacity HEPA (High Efficiency Particulate Air) vacuum system</a:t>
            </a:r>
          </a:p>
        </p:txBody>
      </p:sp>
      <p:sp>
        <p:nvSpPr>
          <p:cNvPr id="3" name="TextBox 2">
            <a:extLst>
              <a:ext uri="{FF2B5EF4-FFF2-40B4-BE49-F238E27FC236}">
                <a16:creationId xmlns:a16="http://schemas.microsoft.com/office/drawing/2014/main" id="{B5A78D68-00A1-3A4D-90A1-56820D72C3B9}"/>
              </a:ext>
            </a:extLst>
          </p:cNvPr>
          <p:cNvSpPr txBox="1"/>
          <p:nvPr/>
        </p:nvSpPr>
        <p:spPr>
          <a:xfrm>
            <a:off x="4787965" y="6333117"/>
            <a:ext cx="1227482" cy="219291"/>
          </a:xfrm>
          <a:prstGeom prst="rect">
            <a:avLst/>
          </a:prstGeom>
          <a:noFill/>
        </p:spPr>
        <p:txBody>
          <a:bodyPr wrap="square" rtlCol="0">
            <a:spAutoFit/>
          </a:bodyPr>
          <a:lstStyle/>
          <a:p>
            <a:r>
              <a:rPr lang="en-US" sz="825" dirty="0"/>
              <a:t>Photo: </a:t>
            </a:r>
            <a:r>
              <a:rPr lang="en-US" sz="825" dirty="0" err="1"/>
              <a:t>Atrix.com</a:t>
            </a:r>
            <a:endParaRPr lang="en-US" sz="825" dirty="0"/>
          </a:p>
        </p:txBody>
      </p:sp>
      <p:pic>
        <p:nvPicPr>
          <p:cNvPr id="9" name="Picture 2" descr="Image result for atrix pest control vacuum cockroaches">
            <a:extLst>
              <a:ext uri="{FF2B5EF4-FFF2-40B4-BE49-F238E27FC236}">
                <a16:creationId xmlns:a16="http://schemas.microsoft.com/office/drawing/2014/main" id="{C50BD550-9F20-A548-8697-776EEB4DD32A}"/>
              </a:ext>
            </a:extLst>
          </p:cNvPr>
          <p:cNvPicPr>
            <a:picLocks noChangeAspect="1" noChangeArrowheads="1"/>
          </p:cNvPicPr>
          <p:nvPr/>
        </p:nvPicPr>
        <p:blipFill>
          <a:blip r:embed="rId3">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427875" y="2228853"/>
            <a:ext cx="4028739" cy="4028739"/>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881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8">
            <a:extLst>
              <a:ext uri="{FF2B5EF4-FFF2-40B4-BE49-F238E27FC236}">
                <a16:creationId xmlns:a16="http://schemas.microsoft.com/office/drawing/2014/main" id="{F257EBFD-D6FE-B347-9A32-9DC510187FB5}"/>
              </a:ext>
            </a:extLst>
          </p:cNvPr>
          <p:cNvSpPr>
            <a:spLocks noGrp="1" noChangeArrowheads="1"/>
          </p:cNvSpPr>
          <p:nvPr>
            <p:ph type="title"/>
          </p:nvPr>
        </p:nvSpPr>
        <p:spPr/>
        <p:txBody>
          <a:bodyPr/>
          <a:lstStyle/>
          <a:p>
            <a:r>
              <a:rPr lang="en-US" altLang="en-US" dirty="0"/>
              <a:t>Monitors</a:t>
            </a:r>
          </a:p>
        </p:txBody>
      </p:sp>
      <p:sp>
        <p:nvSpPr>
          <p:cNvPr id="128002" name="Rectangle 6">
            <a:extLst>
              <a:ext uri="{FF2B5EF4-FFF2-40B4-BE49-F238E27FC236}">
                <a16:creationId xmlns:a16="http://schemas.microsoft.com/office/drawing/2014/main" id="{28330819-41DC-4C4B-A62E-DAAB235F36E6}"/>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C8A5BD46-58B5-594D-958B-E243E3B9B113}" type="slidenum">
              <a:rPr lang="en-US" altLang="en-US" sz="1050">
                <a:solidFill>
                  <a:srgbClr val="000000"/>
                </a:solidFill>
              </a:rPr>
              <a:pPr>
                <a:lnSpc>
                  <a:spcPct val="100000"/>
                </a:lnSpc>
                <a:spcBef>
                  <a:spcPct val="0"/>
                </a:spcBef>
                <a:buFontTx/>
                <a:buNone/>
              </a:pPr>
              <a:t>25</a:t>
            </a:fld>
            <a:endParaRPr lang="en-US" altLang="en-US" sz="1050">
              <a:solidFill>
                <a:srgbClr val="000000"/>
              </a:solidFill>
            </a:endParaRPr>
          </a:p>
        </p:txBody>
      </p:sp>
      <p:pic>
        <p:nvPicPr>
          <p:cNvPr id="128003" name="Picture 27" descr="Cockroach_Trap_Mixed">
            <a:extLst>
              <a:ext uri="{FF2B5EF4-FFF2-40B4-BE49-F238E27FC236}">
                <a16:creationId xmlns:a16="http://schemas.microsoft.com/office/drawing/2014/main" id="{6A39CF68-B774-7E4A-98C1-DDEB677DE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317" y="4166364"/>
            <a:ext cx="5691674" cy="2613851"/>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128005" name="Text Box 9">
            <a:extLst>
              <a:ext uri="{FF2B5EF4-FFF2-40B4-BE49-F238E27FC236}">
                <a16:creationId xmlns:a16="http://schemas.microsoft.com/office/drawing/2014/main" id="{F9ABD6F8-A4E4-EE4C-806A-C510715EF968}"/>
              </a:ext>
            </a:extLst>
          </p:cNvPr>
          <p:cNvSpPr txBox="1">
            <a:spLocks noChangeArrowheads="1"/>
          </p:cNvSpPr>
          <p:nvPr/>
        </p:nvSpPr>
        <p:spPr bwMode="auto">
          <a:xfrm>
            <a:off x="268940" y="1718857"/>
            <a:ext cx="9230061"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342900" indent="-342900">
              <a:lnSpc>
                <a:spcPct val="100000"/>
              </a:lnSpc>
              <a:spcBef>
                <a:spcPct val="0"/>
              </a:spcBef>
              <a:buBlip>
                <a:blip r:embed="rId5"/>
              </a:buBlip>
            </a:pPr>
            <a:r>
              <a:rPr lang="en-US" altLang="en-US" sz="2100" dirty="0">
                <a:solidFill>
                  <a:srgbClr val="000000"/>
                </a:solidFill>
              </a:rPr>
              <a:t>Sticky traps monitor activity 24/7</a:t>
            </a:r>
          </a:p>
          <a:p>
            <a:pPr marL="342900" indent="-342900">
              <a:lnSpc>
                <a:spcPct val="100000"/>
              </a:lnSpc>
              <a:spcBef>
                <a:spcPct val="0"/>
              </a:spcBef>
              <a:buBlip>
                <a:blip r:embed="rId5"/>
              </a:buBlip>
            </a:pPr>
            <a:r>
              <a:rPr lang="en-US" altLang="en-US" sz="2100" dirty="0">
                <a:solidFill>
                  <a:srgbClr val="000000"/>
                </a:solidFill>
              </a:rPr>
              <a:t>Place where they travel- at corners and near warmth, food, and water</a:t>
            </a:r>
          </a:p>
          <a:p>
            <a:pPr marL="342900" indent="-342900">
              <a:lnSpc>
                <a:spcPct val="100000"/>
              </a:lnSpc>
              <a:spcBef>
                <a:spcPct val="0"/>
              </a:spcBef>
              <a:buBlip>
                <a:blip r:embed="rId5"/>
              </a:buBlip>
            </a:pPr>
            <a:r>
              <a:rPr lang="en-US" altLang="en-US" sz="2100" dirty="0">
                <a:solidFill>
                  <a:srgbClr val="000000"/>
                </a:solidFill>
              </a:rPr>
              <a:t>Help with reporting</a:t>
            </a:r>
          </a:p>
          <a:p>
            <a:pPr marL="342900" indent="-342900">
              <a:lnSpc>
                <a:spcPct val="100000"/>
              </a:lnSpc>
              <a:spcBef>
                <a:spcPct val="0"/>
              </a:spcBef>
              <a:buBlip>
                <a:blip r:embed="rId5"/>
              </a:buBlip>
            </a:pPr>
            <a:r>
              <a:rPr lang="en-US" altLang="en-US" sz="2100" dirty="0">
                <a:solidFill>
                  <a:srgbClr val="000000"/>
                </a:solidFill>
              </a:rPr>
              <a:t>Do not disturb or throw out monitors (residents)</a:t>
            </a:r>
          </a:p>
          <a:p>
            <a:pPr marL="342900" indent="-342900">
              <a:lnSpc>
                <a:spcPct val="100000"/>
              </a:lnSpc>
              <a:spcBef>
                <a:spcPct val="0"/>
              </a:spcBef>
              <a:buBlip>
                <a:blip r:embed="rId5"/>
              </a:buBlip>
            </a:pPr>
            <a:r>
              <a:rPr lang="en-US" altLang="en-US" sz="2100" dirty="0">
                <a:solidFill>
                  <a:srgbClr val="000000"/>
                </a:solidFill>
              </a:rPr>
              <a:t>Tell us a lot! - Where, how many, elimination confirmation</a:t>
            </a:r>
          </a:p>
          <a:p>
            <a:pPr>
              <a:lnSpc>
                <a:spcPct val="100000"/>
              </a:lnSpc>
              <a:spcBef>
                <a:spcPct val="0"/>
              </a:spcBef>
              <a:buNone/>
            </a:pPr>
            <a:endParaRPr lang="en-US" altLang="en-US" sz="1800" dirty="0">
              <a:solidFill>
                <a:srgbClr val="000000"/>
              </a:solidFill>
            </a:endParaRPr>
          </a:p>
        </p:txBody>
      </p:sp>
    </p:spTree>
    <p:extLst>
      <p:ext uri="{BB962C8B-B14F-4D97-AF65-F5344CB8AC3E}">
        <p14:creationId xmlns:p14="http://schemas.microsoft.com/office/powerpoint/2010/main" val="3752532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34">
            <a:extLst>
              <a:ext uri="{FF2B5EF4-FFF2-40B4-BE49-F238E27FC236}">
                <a16:creationId xmlns:a16="http://schemas.microsoft.com/office/drawing/2014/main" id="{73100D15-2A85-7D4D-AC45-B9F31791B94F}"/>
              </a:ext>
            </a:extLst>
          </p:cNvPr>
          <p:cNvSpPr>
            <a:spLocks noGrp="1" noChangeArrowheads="1"/>
          </p:cNvSpPr>
          <p:nvPr>
            <p:ph type="ctrTitle"/>
          </p:nvPr>
        </p:nvSpPr>
        <p:spPr>
          <a:xfrm>
            <a:off x="718945" y="383078"/>
            <a:ext cx="7772400" cy="1102519"/>
          </a:xfrm>
        </p:spPr>
        <p:txBody>
          <a:bodyPr/>
          <a:lstStyle/>
          <a:p>
            <a:r>
              <a:rPr lang="en-US" altLang="en-US" dirty="0"/>
              <a:t>Exclusion</a:t>
            </a:r>
          </a:p>
        </p:txBody>
      </p:sp>
      <p:sp>
        <p:nvSpPr>
          <p:cNvPr id="136194" name="Rectangle 6">
            <a:extLst>
              <a:ext uri="{FF2B5EF4-FFF2-40B4-BE49-F238E27FC236}">
                <a16:creationId xmlns:a16="http://schemas.microsoft.com/office/drawing/2014/main" id="{718E23B4-204A-834A-9405-5190DEEA78C1}"/>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EE09CCA5-61FB-C146-9039-D4CD2CD0FC8C}" type="slidenum">
              <a:rPr lang="en-US" altLang="en-US" sz="1050">
                <a:solidFill>
                  <a:srgbClr val="000000"/>
                </a:solidFill>
              </a:rPr>
              <a:pPr>
                <a:lnSpc>
                  <a:spcPct val="100000"/>
                </a:lnSpc>
                <a:spcBef>
                  <a:spcPct val="0"/>
                </a:spcBef>
                <a:buFontTx/>
                <a:buNone/>
              </a:pPr>
              <a:t>26</a:t>
            </a:fld>
            <a:endParaRPr lang="en-US" altLang="en-US" sz="1050">
              <a:solidFill>
                <a:srgbClr val="000000"/>
              </a:solidFill>
            </a:endParaRPr>
          </a:p>
        </p:txBody>
      </p:sp>
      <p:pic>
        <p:nvPicPr>
          <p:cNvPr id="48158" name="Picture 30">
            <a:extLst>
              <a:ext uri="{FF2B5EF4-FFF2-40B4-BE49-F238E27FC236}">
                <a16:creationId xmlns:a16="http://schemas.microsoft.com/office/drawing/2014/main" id="{3D62A64C-C18A-DE43-A9EE-9B4C11025E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131" y="3074673"/>
            <a:ext cx="2252828" cy="206346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6196" name="Text Box 29">
            <a:extLst>
              <a:ext uri="{FF2B5EF4-FFF2-40B4-BE49-F238E27FC236}">
                <a16:creationId xmlns:a16="http://schemas.microsoft.com/office/drawing/2014/main" id="{71CC1DF1-AE63-BC4F-9E6A-26EBD07843E5}"/>
              </a:ext>
            </a:extLst>
          </p:cNvPr>
          <p:cNvSpPr txBox="1">
            <a:spLocks noChangeArrowheads="1"/>
          </p:cNvSpPr>
          <p:nvPr/>
        </p:nvSpPr>
        <p:spPr bwMode="auto">
          <a:xfrm>
            <a:off x="443754" y="1945716"/>
            <a:ext cx="7069791"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tabLst>
                <a:tab pos="795338" algn="l"/>
              </a:tabLst>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tabLst>
                <a:tab pos="795338" algn="l"/>
              </a:tabLst>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tabLst>
                <a:tab pos="795338" algn="l"/>
              </a:tabLst>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tabLst>
                <a:tab pos="795338" algn="l"/>
              </a:tabLst>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tabLst>
                <a:tab pos="795338" algn="l"/>
              </a:tabLst>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2400" dirty="0">
                <a:solidFill>
                  <a:srgbClr val="000000"/>
                </a:solidFill>
              </a:rPr>
              <a:t>Maintenance - Seal or fix cracks, or holes that cockroaches could get through. </a:t>
            </a:r>
          </a:p>
          <a:p>
            <a:pPr>
              <a:lnSpc>
                <a:spcPct val="100000"/>
              </a:lnSpc>
              <a:spcBef>
                <a:spcPct val="50000"/>
              </a:spcBef>
              <a:buNone/>
            </a:pPr>
            <a:r>
              <a:rPr lang="en-US" altLang="en-US" sz="2400" dirty="0">
                <a:solidFill>
                  <a:srgbClr val="000000"/>
                </a:solidFill>
              </a:rPr>
              <a:t>Use:</a:t>
            </a:r>
          </a:p>
          <a:p>
            <a:pPr>
              <a:lnSpc>
                <a:spcPct val="100000"/>
              </a:lnSpc>
              <a:spcBef>
                <a:spcPct val="50000"/>
              </a:spcBef>
            </a:pPr>
            <a:r>
              <a:rPr lang="en-US" altLang="en-US" sz="2400" dirty="0">
                <a:solidFill>
                  <a:srgbClr val="000000"/>
                </a:solidFill>
              </a:rPr>
              <a:t> silicone caulk</a:t>
            </a:r>
          </a:p>
          <a:p>
            <a:pPr>
              <a:lnSpc>
                <a:spcPct val="100000"/>
              </a:lnSpc>
              <a:spcBef>
                <a:spcPct val="50000"/>
              </a:spcBef>
            </a:pPr>
            <a:r>
              <a:rPr lang="en-US" altLang="en-US" sz="2400" dirty="0">
                <a:solidFill>
                  <a:srgbClr val="000000"/>
                </a:solidFill>
              </a:rPr>
              <a:t> copper mesh</a:t>
            </a:r>
          </a:p>
          <a:p>
            <a:pPr>
              <a:lnSpc>
                <a:spcPct val="100000"/>
              </a:lnSpc>
              <a:spcBef>
                <a:spcPct val="50000"/>
              </a:spcBef>
            </a:pPr>
            <a:r>
              <a:rPr lang="en-US" altLang="en-US" sz="2400" dirty="0">
                <a:solidFill>
                  <a:srgbClr val="000000"/>
                </a:solidFill>
              </a:rPr>
              <a:t> screens</a:t>
            </a:r>
          </a:p>
          <a:p>
            <a:pPr>
              <a:lnSpc>
                <a:spcPct val="100000"/>
              </a:lnSpc>
              <a:spcBef>
                <a:spcPct val="50000"/>
              </a:spcBef>
            </a:pPr>
            <a:r>
              <a:rPr lang="en-US" altLang="en-US" sz="2400" dirty="0">
                <a:solidFill>
                  <a:srgbClr val="000000"/>
                </a:solidFill>
              </a:rPr>
              <a:t> door sweeps— </a:t>
            </a:r>
            <a:br>
              <a:rPr lang="en-US" altLang="en-US" sz="2400" dirty="0">
                <a:solidFill>
                  <a:srgbClr val="000000"/>
                </a:solidFill>
              </a:rPr>
            </a:br>
            <a:r>
              <a:rPr lang="en-US" altLang="en-US" sz="2400" dirty="0">
                <a:solidFill>
                  <a:srgbClr val="000000"/>
                </a:solidFill>
              </a:rPr>
              <a:t>  always on boiler rooms				            	and exterior doors</a:t>
            </a:r>
          </a:p>
        </p:txBody>
      </p:sp>
      <p:pic>
        <p:nvPicPr>
          <p:cNvPr id="136197" name="Picture 30" descr="visit2 014">
            <a:extLst>
              <a:ext uri="{FF2B5EF4-FFF2-40B4-BE49-F238E27FC236}">
                <a16:creationId xmlns:a16="http://schemas.microsoft.com/office/drawing/2014/main" id="{86EFAB36-1B9B-8C40-A5E7-7CC7FA5E7C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9312" y="3676721"/>
            <a:ext cx="2022810" cy="21513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046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8158"/>
                                        </p:tgtEl>
                                        <p:attrNameLst>
                                          <p:attrName>style.visibility</p:attrName>
                                        </p:attrNameLst>
                                      </p:cBhvr>
                                      <p:to>
                                        <p:strVal val="visible"/>
                                      </p:to>
                                    </p:set>
                                    <p:animEffect transition="in" filter="dissolve">
                                      <p:cBhvr>
                                        <p:cTn id="7" dur="500"/>
                                        <p:tgtEl>
                                          <p:spTgt spid="48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a:extLst>
              <a:ext uri="{FF2B5EF4-FFF2-40B4-BE49-F238E27FC236}">
                <a16:creationId xmlns:a16="http://schemas.microsoft.com/office/drawing/2014/main" id="{F2CE9A2A-55D9-EC49-AA1C-E12B0765386B}"/>
              </a:ext>
            </a:extLst>
          </p:cNvPr>
          <p:cNvSpPr>
            <a:spLocks noGrp="1" noChangeArrowheads="1"/>
          </p:cNvSpPr>
          <p:nvPr>
            <p:ph type="title"/>
          </p:nvPr>
        </p:nvSpPr>
        <p:spPr>
          <a:xfrm>
            <a:off x="1210818" y="500197"/>
            <a:ext cx="6155010" cy="742950"/>
          </a:xfrm>
        </p:spPr>
        <p:txBody>
          <a:bodyPr>
            <a:normAutofit/>
          </a:bodyPr>
          <a:lstStyle/>
          <a:p>
            <a:r>
              <a:rPr lang="en-US" altLang="en-US" dirty="0"/>
              <a:t>Treatment</a:t>
            </a:r>
          </a:p>
        </p:txBody>
      </p:sp>
      <p:sp>
        <p:nvSpPr>
          <p:cNvPr id="138244" name="Rectangle 4">
            <a:extLst>
              <a:ext uri="{FF2B5EF4-FFF2-40B4-BE49-F238E27FC236}">
                <a16:creationId xmlns:a16="http://schemas.microsoft.com/office/drawing/2014/main" id="{A1B2A97E-12FF-3045-941B-E9C2A0EE8902}"/>
              </a:ext>
            </a:extLst>
          </p:cNvPr>
          <p:cNvSpPr>
            <a:spLocks noGrp="1" noChangeArrowheads="1"/>
          </p:cNvSpPr>
          <p:nvPr>
            <p:ph idx="1"/>
          </p:nvPr>
        </p:nvSpPr>
        <p:spPr>
          <a:xfrm>
            <a:off x="425675" y="1735494"/>
            <a:ext cx="5818584" cy="4036062"/>
          </a:xfrm>
        </p:spPr>
        <p:txBody>
          <a:bodyPr/>
          <a:lstStyle/>
          <a:p>
            <a:pPr marL="0" indent="0" eaLnBrk="1" hangingPunct="1">
              <a:lnSpc>
                <a:spcPct val="100000"/>
              </a:lnSpc>
              <a:spcBef>
                <a:spcPct val="50000"/>
              </a:spcBef>
              <a:buNone/>
            </a:pPr>
            <a:r>
              <a:rPr lang="en-US" altLang="en-US" b="1" dirty="0"/>
              <a:t>The pest management professional: </a:t>
            </a:r>
          </a:p>
          <a:p>
            <a:pPr eaLnBrk="1" hangingPunct="1">
              <a:lnSpc>
                <a:spcPct val="100000"/>
              </a:lnSpc>
              <a:spcBef>
                <a:spcPct val="50000"/>
              </a:spcBef>
              <a:buBlip>
                <a:blip r:embed="rId3"/>
              </a:buBlip>
            </a:pPr>
            <a:r>
              <a:rPr lang="en-US" dirty="0"/>
              <a:t>Vacuum</a:t>
            </a:r>
          </a:p>
          <a:p>
            <a:pPr eaLnBrk="1" hangingPunct="1">
              <a:lnSpc>
                <a:spcPct val="100000"/>
              </a:lnSpc>
              <a:spcBef>
                <a:spcPct val="50000"/>
              </a:spcBef>
              <a:buBlip>
                <a:blip r:embed="rId3"/>
              </a:buBlip>
            </a:pPr>
            <a:r>
              <a:rPr lang="en-US" dirty="0"/>
              <a:t>Monitoring and inspection </a:t>
            </a:r>
          </a:p>
          <a:p>
            <a:pPr eaLnBrk="1" hangingPunct="1">
              <a:lnSpc>
                <a:spcPct val="100000"/>
              </a:lnSpc>
              <a:spcBef>
                <a:spcPct val="50000"/>
              </a:spcBef>
              <a:buBlip>
                <a:blip r:embed="rId3"/>
              </a:buBlip>
            </a:pPr>
            <a:r>
              <a:rPr lang="en-US" altLang="en-US" dirty="0"/>
              <a:t>Only licensed individuals should apply pesticides</a:t>
            </a:r>
          </a:p>
          <a:p>
            <a:pPr eaLnBrk="1" hangingPunct="1">
              <a:lnSpc>
                <a:spcPct val="100000"/>
              </a:lnSpc>
              <a:spcBef>
                <a:spcPct val="50000"/>
              </a:spcBef>
              <a:buBlip>
                <a:blip r:embed="rId3"/>
              </a:buBlip>
            </a:pPr>
            <a:r>
              <a:rPr lang="en-US" altLang="en-US" dirty="0"/>
              <a:t>Residents should not apply pesticides</a:t>
            </a:r>
          </a:p>
          <a:p>
            <a:pPr marL="0" indent="0" eaLnBrk="1" hangingPunct="1">
              <a:lnSpc>
                <a:spcPct val="80000"/>
              </a:lnSpc>
              <a:spcAft>
                <a:spcPct val="30000"/>
              </a:spcAft>
              <a:buNone/>
            </a:pPr>
            <a:endParaRPr lang="en-US" altLang="en-US" dirty="0"/>
          </a:p>
        </p:txBody>
      </p:sp>
      <p:sp>
        <p:nvSpPr>
          <p:cNvPr id="138242" name="Rectangle 6">
            <a:extLst>
              <a:ext uri="{FF2B5EF4-FFF2-40B4-BE49-F238E27FC236}">
                <a16:creationId xmlns:a16="http://schemas.microsoft.com/office/drawing/2014/main" id="{BBDB8405-EF5C-7644-B339-7931AA441DC9}"/>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86D1CE2C-FCF0-3E4A-8BE8-CCFDF1F53522}" type="slidenum">
              <a:rPr lang="en-US" altLang="en-US" sz="1050">
                <a:solidFill>
                  <a:srgbClr val="000000"/>
                </a:solidFill>
              </a:rPr>
              <a:pPr>
                <a:lnSpc>
                  <a:spcPct val="100000"/>
                </a:lnSpc>
                <a:spcBef>
                  <a:spcPct val="0"/>
                </a:spcBef>
                <a:buFontTx/>
                <a:buNone/>
              </a:pPr>
              <a:t>27</a:t>
            </a:fld>
            <a:endParaRPr lang="en-US" altLang="en-US" sz="1050">
              <a:solidFill>
                <a:srgbClr val="000000"/>
              </a:solidFill>
            </a:endParaRPr>
          </a:p>
        </p:txBody>
      </p:sp>
      <p:pic>
        <p:nvPicPr>
          <p:cNvPr id="138245" name="Picture 1">
            <a:extLst>
              <a:ext uri="{FF2B5EF4-FFF2-40B4-BE49-F238E27FC236}">
                <a16:creationId xmlns:a16="http://schemas.microsoft.com/office/drawing/2014/main" id="{B12294FE-6BF7-3942-B8A5-6669AFB66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086" y="5449675"/>
            <a:ext cx="1214438"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FFDC376-558D-9A42-9C94-F7177BF03CCB}"/>
              </a:ext>
            </a:extLst>
          </p:cNvPr>
          <p:cNvPicPr>
            <a:picLocks noChangeAspect="1"/>
          </p:cNvPicPr>
          <p:nvPr/>
        </p:nvPicPr>
        <p:blipFill rotWithShape="1">
          <a:blip r:embed="rId5"/>
          <a:srcRect l="26354" t="36483" r="26693" b="17391"/>
          <a:stretch/>
        </p:blipFill>
        <p:spPr>
          <a:xfrm>
            <a:off x="5367130" y="4976158"/>
            <a:ext cx="744193" cy="790826"/>
          </a:xfrm>
          <a:prstGeom prst="rect">
            <a:avLst/>
          </a:prstGeom>
        </p:spPr>
      </p:pic>
      <p:sp>
        <p:nvSpPr>
          <p:cNvPr id="4" name="TextBox 3">
            <a:extLst>
              <a:ext uri="{FF2B5EF4-FFF2-40B4-BE49-F238E27FC236}">
                <a16:creationId xmlns:a16="http://schemas.microsoft.com/office/drawing/2014/main" id="{85A96EBF-F004-FD4B-B807-39616A89A751}"/>
              </a:ext>
            </a:extLst>
          </p:cNvPr>
          <p:cNvSpPr txBox="1"/>
          <p:nvPr/>
        </p:nvSpPr>
        <p:spPr>
          <a:xfrm>
            <a:off x="5978388" y="5076411"/>
            <a:ext cx="864704" cy="461665"/>
          </a:xfrm>
          <a:prstGeom prst="rect">
            <a:avLst/>
          </a:prstGeom>
          <a:noFill/>
        </p:spPr>
        <p:txBody>
          <a:bodyPr wrap="square" rtlCol="0">
            <a:spAutoFit/>
          </a:bodyPr>
          <a:lstStyle/>
          <a:p>
            <a:r>
              <a:rPr lang="en-US" sz="2400" b="1" dirty="0"/>
              <a:t>OR</a:t>
            </a:r>
          </a:p>
        </p:txBody>
      </p:sp>
      <p:pic>
        <p:nvPicPr>
          <p:cNvPr id="9" name="Picture 8">
            <a:extLst>
              <a:ext uri="{FF2B5EF4-FFF2-40B4-BE49-F238E27FC236}">
                <a16:creationId xmlns:a16="http://schemas.microsoft.com/office/drawing/2014/main" id="{0BAB98F5-6053-364F-8598-8BB318525943}"/>
              </a:ext>
            </a:extLst>
          </p:cNvPr>
          <p:cNvPicPr>
            <a:picLocks noChangeAspect="1"/>
          </p:cNvPicPr>
          <p:nvPr/>
        </p:nvPicPr>
        <p:blipFill rotWithShape="1">
          <a:blip r:embed="rId5"/>
          <a:srcRect l="26354" t="36483" r="26693" b="17391"/>
          <a:stretch/>
        </p:blipFill>
        <p:spPr>
          <a:xfrm>
            <a:off x="6621635" y="3869098"/>
            <a:ext cx="744193" cy="790826"/>
          </a:xfrm>
          <a:prstGeom prst="rect">
            <a:avLst/>
          </a:prstGeom>
        </p:spPr>
      </p:pic>
      <p:pic>
        <p:nvPicPr>
          <p:cNvPr id="10" name="Picture 9">
            <a:extLst>
              <a:ext uri="{FF2B5EF4-FFF2-40B4-BE49-F238E27FC236}">
                <a16:creationId xmlns:a16="http://schemas.microsoft.com/office/drawing/2014/main" id="{E6FE30B2-3BA6-7F45-9B2B-8D23D679619B}"/>
              </a:ext>
            </a:extLst>
          </p:cNvPr>
          <p:cNvPicPr>
            <a:picLocks noChangeAspect="1"/>
          </p:cNvPicPr>
          <p:nvPr/>
        </p:nvPicPr>
        <p:blipFill rotWithShape="1">
          <a:blip r:embed="rId5"/>
          <a:srcRect l="26354" t="36483" r="26693" b="17391"/>
          <a:stretch/>
        </p:blipFill>
        <p:spPr>
          <a:xfrm>
            <a:off x="7228854" y="3674739"/>
            <a:ext cx="744193" cy="790826"/>
          </a:xfrm>
          <a:prstGeom prst="rect">
            <a:avLst/>
          </a:prstGeom>
        </p:spPr>
      </p:pic>
      <p:pic>
        <p:nvPicPr>
          <p:cNvPr id="11" name="Picture 10">
            <a:extLst>
              <a:ext uri="{FF2B5EF4-FFF2-40B4-BE49-F238E27FC236}">
                <a16:creationId xmlns:a16="http://schemas.microsoft.com/office/drawing/2014/main" id="{ED73B3D8-EBE6-FF40-8FB6-2AA0C51E616C}"/>
              </a:ext>
            </a:extLst>
          </p:cNvPr>
          <p:cNvPicPr>
            <a:picLocks noChangeAspect="1"/>
          </p:cNvPicPr>
          <p:nvPr/>
        </p:nvPicPr>
        <p:blipFill rotWithShape="1">
          <a:blip r:embed="rId5"/>
          <a:srcRect l="26354" t="36483" r="26693" b="17391"/>
          <a:stretch/>
        </p:blipFill>
        <p:spPr>
          <a:xfrm>
            <a:off x="6722580" y="4680998"/>
            <a:ext cx="744193" cy="790826"/>
          </a:xfrm>
          <a:prstGeom prst="rect">
            <a:avLst/>
          </a:prstGeom>
        </p:spPr>
      </p:pic>
      <p:pic>
        <p:nvPicPr>
          <p:cNvPr id="12" name="Picture 11">
            <a:extLst>
              <a:ext uri="{FF2B5EF4-FFF2-40B4-BE49-F238E27FC236}">
                <a16:creationId xmlns:a16="http://schemas.microsoft.com/office/drawing/2014/main" id="{97448C9E-BD3E-AE49-BB17-7D0093245D34}"/>
              </a:ext>
            </a:extLst>
          </p:cNvPr>
          <p:cNvPicPr>
            <a:picLocks noChangeAspect="1"/>
          </p:cNvPicPr>
          <p:nvPr/>
        </p:nvPicPr>
        <p:blipFill rotWithShape="1">
          <a:blip r:embed="rId5"/>
          <a:srcRect l="26354" t="36483" r="26693" b="17391"/>
          <a:stretch/>
        </p:blipFill>
        <p:spPr>
          <a:xfrm>
            <a:off x="6836880" y="4795298"/>
            <a:ext cx="744193" cy="790826"/>
          </a:xfrm>
          <a:prstGeom prst="rect">
            <a:avLst/>
          </a:prstGeom>
        </p:spPr>
      </p:pic>
      <p:pic>
        <p:nvPicPr>
          <p:cNvPr id="13" name="Picture 12">
            <a:extLst>
              <a:ext uri="{FF2B5EF4-FFF2-40B4-BE49-F238E27FC236}">
                <a16:creationId xmlns:a16="http://schemas.microsoft.com/office/drawing/2014/main" id="{933BA23F-F60B-F84D-A668-2F20D8B4A2F0}"/>
              </a:ext>
            </a:extLst>
          </p:cNvPr>
          <p:cNvPicPr>
            <a:picLocks noChangeAspect="1"/>
          </p:cNvPicPr>
          <p:nvPr/>
        </p:nvPicPr>
        <p:blipFill rotWithShape="1">
          <a:blip r:embed="rId5"/>
          <a:srcRect l="26354" t="36483" r="26693" b="17391"/>
          <a:stretch/>
        </p:blipFill>
        <p:spPr>
          <a:xfrm>
            <a:off x="7367831" y="5061550"/>
            <a:ext cx="744193" cy="790826"/>
          </a:xfrm>
          <a:prstGeom prst="rect">
            <a:avLst/>
          </a:prstGeom>
        </p:spPr>
      </p:pic>
      <p:pic>
        <p:nvPicPr>
          <p:cNvPr id="14" name="Picture 13">
            <a:extLst>
              <a:ext uri="{FF2B5EF4-FFF2-40B4-BE49-F238E27FC236}">
                <a16:creationId xmlns:a16="http://schemas.microsoft.com/office/drawing/2014/main" id="{0FCF3DC8-459A-6A41-91D8-15E177B5A953}"/>
              </a:ext>
            </a:extLst>
          </p:cNvPr>
          <p:cNvPicPr>
            <a:picLocks noChangeAspect="1"/>
          </p:cNvPicPr>
          <p:nvPr/>
        </p:nvPicPr>
        <p:blipFill rotWithShape="1">
          <a:blip r:embed="rId5"/>
          <a:srcRect l="26354" t="36483" r="26693" b="17391"/>
          <a:stretch/>
        </p:blipFill>
        <p:spPr>
          <a:xfrm>
            <a:off x="7695373" y="4235019"/>
            <a:ext cx="744193" cy="790826"/>
          </a:xfrm>
          <a:prstGeom prst="rect">
            <a:avLst/>
          </a:prstGeom>
        </p:spPr>
      </p:pic>
      <p:pic>
        <p:nvPicPr>
          <p:cNvPr id="15" name="Picture 14">
            <a:extLst>
              <a:ext uri="{FF2B5EF4-FFF2-40B4-BE49-F238E27FC236}">
                <a16:creationId xmlns:a16="http://schemas.microsoft.com/office/drawing/2014/main" id="{237F1D5D-EAB3-2B44-83EC-4446BBE77BCE}"/>
              </a:ext>
            </a:extLst>
          </p:cNvPr>
          <p:cNvPicPr>
            <a:picLocks noChangeAspect="1"/>
          </p:cNvPicPr>
          <p:nvPr/>
        </p:nvPicPr>
        <p:blipFill rotWithShape="1">
          <a:blip r:embed="rId5"/>
          <a:srcRect l="26354" t="36483" r="26693" b="17391"/>
          <a:stretch/>
        </p:blipFill>
        <p:spPr>
          <a:xfrm>
            <a:off x="7828308" y="3487471"/>
            <a:ext cx="744193" cy="790826"/>
          </a:xfrm>
          <a:prstGeom prst="rect">
            <a:avLst/>
          </a:prstGeom>
        </p:spPr>
      </p:pic>
      <p:pic>
        <p:nvPicPr>
          <p:cNvPr id="16" name="Picture 15">
            <a:extLst>
              <a:ext uri="{FF2B5EF4-FFF2-40B4-BE49-F238E27FC236}">
                <a16:creationId xmlns:a16="http://schemas.microsoft.com/office/drawing/2014/main" id="{F44A55CD-DECA-A14D-9ED7-411616BE0D23}"/>
              </a:ext>
            </a:extLst>
          </p:cNvPr>
          <p:cNvPicPr>
            <a:picLocks noChangeAspect="1"/>
          </p:cNvPicPr>
          <p:nvPr/>
        </p:nvPicPr>
        <p:blipFill rotWithShape="1">
          <a:blip r:embed="rId5"/>
          <a:srcRect l="26354" t="36483" r="26693" b="17391"/>
          <a:stretch/>
        </p:blipFill>
        <p:spPr>
          <a:xfrm>
            <a:off x="6995734" y="2849331"/>
            <a:ext cx="744193" cy="790826"/>
          </a:xfrm>
          <a:prstGeom prst="rect">
            <a:avLst/>
          </a:prstGeom>
        </p:spPr>
      </p:pic>
      <p:pic>
        <p:nvPicPr>
          <p:cNvPr id="17" name="Picture 16">
            <a:extLst>
              <a:ext uri="{FF2B5EF4-FFF2-40B4-BE49-F238E27FC236}">
                <a16:creationId xmlns:a16="http://schemas.microsoft.com/office/drawing/2014/main" id="{F1928518-4504-7A4D-9187-874D15E51F4E}"/>
              </a:ext>
            </a:extLst>
          </p:cNvPr>
          <p:cNvPicPr>
            <a:picLocks noChangeAspect="1"/>
          </p:cNvPicPr>
          <p:nvPr/>
        </p:nvPicPr>
        <p:blipFill rotWithShape="1">
          <a:blip r:embed="rId5"/>
          <a:srcRect l="26354" t="36483" r="26693" b="17391"/>
          <a:stretch/>
        </p:blipFill>
        <p:spPr>
          <a:xfrm>
            <a:off x="7604955" y="2578490"/>
            <a:ext cx="744193" cy="790826"/>
          </a:xfrm>
          <a:prstGeom prst="rect">
            <a:avLst/>
          </a:prstGeom>
        </p:spPr>
      </p:pic>
      <p:pic>
        <p:nvPicPr>
          <p:cNvPr id="18" name="Picture 17">
            <a:extLst>
              <a:ext uri="{FF2B5EF4-FFF2-40B4-BE49-F238E27FC236}">
                <a16:creationId xmlns:a16="http://schemas.microsoft.com/office/drawing/2014/main" id="{5119ECD2-DD16-2540-A482-071D15DA2716}"/>
              </a:ext>
            </a:extLst>
          </p:cNvPr>
          <p:cNvPicPr>
            <a:picLocks noChangeAspect="1"/>
          </p:cNvPicPr>
          <p:nvPr/>
        </p:nvPicPr>
        <p:blipFill rotWithShape="1">
          <a:blip r:embed="rId5"/>
          <a:srcRect l="26354" t="36483" r="26693" b="17391"/>
          <a:stretch/>
        </p:blipFill>
        <p:spPr>
          <a:xfrm>
            <a:off x="7984679" y="5054262"/>
            <a:ext cx="744193" cy="790826"/>
          </a:xfrm>
          <a:prstGeom prst="rect">
            <a:avLst/>
          </a:prstGeom>
        </p:spPr>
      </p:pic>
      <p:pic>
        <p:nvPicPr>
          <p:cNvPr id="19" name="Picture 18">
            <a:extLst>
              <a:ext uri="{FF2B5EF4-FFF2-40B4-BE49-F238E27FC236}">
                <a16:creationId xmlns:a16="http://schemas.microsoft.com/office/drawing/2014/main" id="{68DB368C-2F8A-8241-BE99-9B6218FC410E}"/>
              </a:ext>
            </a:extLst>
          </p:cNvPr>
          <p:cNvPicPr>
            <a:picLocks noChangeAspect="1"/>
          </p:cNvPicPr>
          <p:nvPr/>
        </p:nvPicPr>
        <p:blipFill rotWithShape="1">
          <a:blip r:embed="rId5"/>
          <a:srcRect l="26354" t="36483" r="26693" b="17391"/>
          <a:stretch/>
        </p:blipFill>
        <p:spPr>
          <a:xfrm>
            <a:off x="8448264" y="5149051"/>
            <a:ext cx="744193" cy="790826"/>
          </a:xfrm>
          <a:prstGeom prst="rect">
            <a:avLst/>
          </a:prstGeom>
        </p:spPr>
      </p:pic>
      <p:pic>
        <p:nvPicPr>
          <p:cNvPr id="20" name="Picture 19">
            <a:extLst>
              <a:ext uri="{FF2B5EF4-FFF2-40B4-BE49-F238E27FC236}">
                <a16:creationId xmlns:a16="http://schemas.microsoft.com/office/drawing/2014/main" id="{B9709DF0-FF14-B74A-97E5-AC08A6BE5BF0}"/>
              </a:ext>
            </a:extLst>
          </p:cNvPr>
          <p:cNvPicPr>
            <a:picLocks noChangeAspect="1"/>
          </p:cNvPicPr>
          <p:nvPr/>
        </p:nvPicPr>
        <p:blipFill rotWithShape="1">
          <a:blip r:embed="rId5"/>
          <a:srcRect l="26354" t="36483" r="26693" b="17391"/>
          <a:stretch/>
        </p:blipFill>
        <p:spPr>
          <a:xfrm>
            <a:off x="8312221" y="4310831"/>
            <a:ext cx="744193" cy="790826"/>
          </a:xfrm>
          <a:prstGeom prst="rect">
            <a:avLst/>
          </a:prstGeom>
        </p:spPr>
      </p:pic>
      <p:pic>
        <p:nvPicPr>
          <p:cNvPr id="21" name="Picture 20">
            <a:extLst>
              <a:ext uri="{FF2B5EF4-FFF2-40B4-BE49-F238E27FC236}">
                <a16:creationId xmlns:a16="http://schemas.microsoft.com/office/drawing/2014/main" id="{4C2D5B20-25BF-234F-BC42-F17A9D857718}"/>
              </a:ext>
            </a:extLst>
          </p:cNvPr>
          <p:cNvPicPr>
            <a:picLocks noChangeAspect="1"/>
          </p:cNvPicPr>
          <p:nvPr/>
        </p:nvPicPr>
        <p:blipFill rotWithShape="1">
          <a:blip r:embed="rId5"/>
          <a:srcRect l="26354" t="36483" r="26693" b="17391"/>
          <a:stretch/>
        </p:blipFill>
        <p:spPr>
          <a:xfrm>
            <a:off x="8427763" y="3473686"/>
            <a:ext cx="744193" cy="790826"/>
          </a:xfrm>
          <a:prstGeom prst="rect">
            <a:avLst/>
          </a:prstGeom>
        </p:spPr>
      </p:pic>
      <p:pic>
        <p:nvPicPr>
          <p:cNvPr id="22" name="Picture 21">
            <a:extLst>
              <a:ext uri="{FF2B5EF4-FFF2-40B4-BE49-F238E27FC236}">
                <a16:creationId xmlns:a16="http://schemas.microsoft.com/office/drawing/2014/main" id="{BA96AC2F-9E56-8347-8B48-A082EB3EBBE2}"/>
              </a:ext>
            </a:extLst>
          </p:cNvPr>
          <p:cNvPicPr>
            <a:picLocks noChangeAspect="1"/>
          </p:cNvPicPr>
          <p:nvPr/>
        </p:nvPicPr>
        <p:blipFill rotWithShape="1">
          <a:blip r:embed="rId5"/>
          <a:srcRect l="26354" t="36483" r="26693" b="17391"/>
          <a:stretch/>
        </p:blipFill>
        <p:spPr>
          <a:xfrm>
            <a:off x="6207351" y="3224785"/>
            <a:ext cx="744193" cy="790826"/>
          </a:xfrm>
          <a:prstGeom prst="rect">
            <a:avLst/>
          </a:prstGeom>
        </p:spPr>
      </p:pic>
      <p:pic>
        <p:nvPicPr>
          <p:cNvPr id="23" name="Picture 22">
            <a:extLst>
              <a:ext uri="{FF2B5EF4-FFF2-40B4-BE49-F238E27FC236}">
                <a16:creationId xmlns:a16="http://schemas.microsoft.com/office/drawing/2014/main" id="{D2DDAF3C-6C15-4542-BE55-3BA4B9994E42}"/>
              </a:ext>
            </a:extLst>
          </p:cNvPr>
          <p:cNvPicPr>
            <a:picLocks noChangeAspect="1"/>
          </p:cNvPicPr>
          <p:nvPr/>
        </p:nvPicPr>
        <p:blipFill rotWithShape="1">
          <a:blip r:embed="rId5"/>
          <a:srcRect l="26354" t="36483" r="26693" b="17391"/>
          <a:stretch/>
        </p:blipFill>
        <p:spPr>
          <a:xfrm>
            <a:off x="8312220" y="2242156"/>
            <a:ext cx="744193" cy="790826"/>
          </a:xfrm>
          <a:prstGeom prst="rect">
            <a:avLst/>
          </a:prstGeom>
        </p:spPr>
      </p:pic>
      <p:pic>
        <p:nvPicPr>
          <p:cNvPr id="24" name="Picture 23">
            <a:extLst>
              <a:ext uri="{FF2B5EF4-FFF2-40B4-BE49-F238E27FC236}">
                <a16:creationId xmlns:a16="http://schemas.microsoft.com/office/drawing/2014/main" id="{F8D6E133-64CE-5B43-A556-CA0C378B06B7}"/>
              </a:ext>
            </a:extLst>
          </p:cNvPr>
          <p:cNvPicPr>
            <a:picLocks noChangeAspect="1"/>
          </p:cNvPicPr>
          <p:nvPr/>
        </p:nvPicPr>
        <p:blipFill rotWithShape="1">
          <a:blip r:embed="rId5"/>
          <a:srcRect l="26354" t="36483" r="26693" b="17391"/>
          <a:stretch/>
        </p:blipFill>
        <p:spPr>
          <a:xfrm>
            <a:off x="6444456" y="2175376"/>
            <a:ext cx="744193" cy="790826"/>
          </a:xfrm>
          <a:prstGeom prst="rect">
            <a:avLst/>
          </a:prstGeom>
        </p:spPr>
      </p:pic>
    </p:spTree>
    <p:extLst>
      <p:ext uri="{BB962C8B-B14F-4D97-AF65-F5344CB8AC3E}">
        <p14:creationId xmlns:p14="http://schemas.microsoft.com/office/powerpoint/2010/main" val="3108794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5" name="Rectangle 34">
            <a:extLst>
              <a:ext uri="{FF2B5EF4-FFF2-40B4-BE49-F238E27FC236}">
                <a16:creationId xmlns:a16="http://schemas.microsoft.com/office/drawing/2014/main" id="{8EB03182-BB3B-4440-87FF-852BD882D6DC}"/>
              </a:ext>
            </a:extLst>
          </p:cNvPr>
          <p:cNvSpPr>
            <a:spLocks noGrp="1" noChangeArrowheads="1"/>
          </p:cNvSpPr>
          <p:nvPr>
            <p:ph type="title"/>
          </p:nvPr>
        </p:nvSpPr>
        <p:spPr>
          <a:xfrm>
            <a:off x="776856" y="636689"/>
            <a:ext cx="5875787" cy="742950"/>
          </a:xfrm>
        </p:spPr>
        <p:txBody>
          <a:bodyPr>
            <a:normAutofit/>
          </a:bodyPr>
          <a:lstStyle/>
          <a:p>
            <a:r>
              <a:rPr lang="en-US" altLang="en-US" dirty="0"/>
              <a:t>Baits</a:t>
            </a:r>
          </a:p>
        </p:txBody>
      </p:sp>
      <p:sp>
        <p:nvSpPr>
          <p:cNvPr id="140290" name="Rectangle 35">
            <a:extLst>
              <a:ext uri="{FF2B5EF4-FFF2-40B4-BE49-F238E27FC236}">
                <a16:creationId xmlns:a16="http://schemas.microsoft.com/office/drawing/2014/main" id="{2B6C8113-F478-1A42-813A-0F9A7E84332C}"/>
              </a:ext>
            </a:extLst>
          </p:cNvPr>
          <p:cNvSpPr>
            <a:spLocks noGrp="1" noChangeArrowheads="1"/>
          </p:cNvSpPr>
          <p:nvPr>
            <p:ph idx="1"/>
          </p:nvPr>
        </p:nvSpPr>
        <p:spPr>
          <a:xfrm>
            <a:off x="624385" y="2132411"/>
            <a:ext cx="6747965" cy="3296840"/>
          </a:xfrm>
        </p:spPr>
        <p:txBody>
          <a:bodyPr/>
          <a:lstStyle/>
          <a:p>
            <a:pPr eaLnBrk="1" hangingPunct="1">
              <a:lnSpc>
                <a:spcPct val="100000"/>
              </a:lnSpc>
              <a:spcBef>
                <a:spcPct val="50000"/>
              </a:spcBef>
              <a:buBlip>
                <a:blip r:embed="rId3"/>
              </a:buBlip>
            </a:pPr>
            <a:r>
              <a:rPr lang="en-US" altLang="en-US" dirty="0"/>
              <a:t>The most effective pesticide option</a:t>
            </a:r>
          </a:p>
          <a:p>
            <a:pPr eaLnBrk="1" hangingPunct="1">
              <a:lnSpc>
                <a:spcPct val="100000"/>
              </a:lnSpc>
              <a:spcBef>
                <a:spcPct val="50000"/>
              </a:spcBef>
              <a:buBlip>
                <a:blip r:embed="rId3"/>
              </a:buBlip>
            </a:pPr>
            <a:r>
              <a:rPr lang="en-US" altLang="en-US" dirty="0"/>
              <a:t>Cockroaches feed on the bait, take it back to hiding cockroaches and share</a:t>
            </a:r>
          </a:p>
          <a:p>
            <a:pPr eaLnBrk="1" hangingPunct="1">
              <a:lnSpc>
                <a:spcPct val="100000"/>
              </a:lnSpc>
              <a:spcBef>
                <a:spcPct val="50000"/>
              </a:spcBef>
              <a:buBlip>
                <a:blip r:embed="rId3"/>
              </a:buBlip>
            </a:pPr>
            <a:r>
              <a:rPr lang="en-US" altLang="en-US" dirty="0"/>
              <a:t>Use in every room where inspection and monitors find evidence</a:t>
            </a:r>
          </a:p>
        </p:txBody>
      </p:sp>
      <p:sp>
        <p:nvSpPr>
          <p:cNvPr id="140291" name="Rectangle 6">
            <a:extLst>
              <a:ext uri="{FF2B5EF4-FFF2-40B4-BE49-F238E27FC236}">
                <a16:creationId xmlns:a16="http://schemas.microsoft.com/office/drawing/2014/main" id="{0D53A5DD-00ED-284E-83BD-BA15E826CD30}"/>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ECBE5392-9FB1-C443-A129-F4ECE9124B69}" type="slidenum">
              <a:rPr lang="en-US" altLang="en-US" sz="1050">
                <a:solidFill>
                  <a:srgbClr val="000000"/>
                </a:solidFill>
              </a:rPr>
              <a:pPr>
                <a:lnSpc>
                  <a:spcPct val="100000"/>
                </a:lnSpc>
                <a:spcBef>
                  <a:spcPct val="0"/>
                </a:spcBef>
                <a:buFontTx/>
                <a:buNone/>
              </a:pPr>
              <a:t>28</a:t>
            </a:fld>
            <a:endParaRPr lang="en-US" altLang="en-US" sz="1050">
              <a:solidFill>
                <a:srgbClr val="000000"/>
              </a:solidFill>
            </a:endParaRPr>
          </a:p>
        </p:txBody>
      </p:sp>
      <p:pic>
        <p:nvPicPr>
          <p:cNvPr id="140292" name="Picture 7" descr="Milwaukee 098">
            <a:extLst>
              <a:ext uri="{FF2B5EF4-FFF2-40B4-BE49-F238E27FC236}">
                <a16:creationId xmlns:a16="http://schemas.microsoft.com/office/drawing/2014/main" id="{5B6A33FB-F758-E340-8A8C-37C8DC847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755" y="4390536"/>
            <a:ext cx="1672828" cy="1520428"/>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pic>
        <p:nvPicPr>
          <p:cNvPr id="140293" name="Picture 9" descr="Milwaukee 102">
            <a:extLst>
              <a:ext uri="{FF2B5EF4-FFF2-40B4-BE49-F238E27FC236}">
                <a16:creationId xmlns:a16="http://schemas.microsoft.com/office/drawing/2014/main" id="{C6EB789E-F505-874B-BBB3-C12EB7521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4469" y="4492229"/>
            <a:ext cx="3657600" cy="857250"/>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70661" name="Rectangle 29">
            <a:extLst>
              <a:ext uri="{FF2B5EF4-FFF2-40B4-BE49-F238E27FC236}">
                <a16:creationId xmlns:a16="http://schemas.microsoft.com/office/drawing/2014/main" id="{280D6DAD-7205-4220-84F5-3D55C4F66C78}"/>
              </a:ext>
            </a:extLst>
          </p:cNvPr>
          <p:cNvSpPr>
            <a:spLocks noChangeArrowheads="1"/>
          </p:cNvSpPr>
          <p:nvPr/>
        </p:nvSpPr>
        <p:spPr bwMode="auto">
          <a:xfrm>
            <a:off x="2312194" y="4635104"/>
            <a:ext cx="1257300" cy="285750"/>
          </a:xfrm>
          <a:prstGeom prst="rect">
            <a:avLst/>
          </a:prstGeom>
          <a:solidFill>
            <a:schemeClr val="accent3">
              <a:lumMod val="85000"/>
            </a:schemeClr>
          </a:solidFill>
          <a:ln w="6350">
            <a:noFill/>
            <a:miter lim="800000"/>
            <a:headEnd/>
            <a:tailEnd/>
          </a:ln>
        </p:spPr>
        <p:txBody>
          <a:bodyPr wrap="none" anchor="ctr"/>
          <a:lstStyle/>
          <a:p>
            <a:pPr>
              <a:defRPr/>
            </a:pPr>
            <a:endParaRPr lang="en-US" sz="1500">
              <a:solidFill>
                <a:srgbClr val="000000"/>
              </a:solidFill>
              <a:latin typeface="Arial" charset="0"/>
              <a:ea typeface="Osaka" charset="-128"/>
            </a:endParaRPr>
          </a:p>
        </p:txBody>
      </p:sp>
      <p:sp>
        <p:nvSpPr>
          <p:cNvPr id="140296" name="Text Box 36">
            <a:extLst>
              <a:ext uri="{FF2B5EF4-FFF2-40B4-BE49-F238E27FC236}">
                <a16:creationId xmlns:a16="http://schemas.microsoft.com/office/drawing/2014/main" id="{C6500226-523F-3C4B-BDEF-9A5A3E15BAA4}"/>
              </a:ext>
            </a:extLst>
          </p:cNvPr>
          <p:cNvSpPr txBox="1">
            <a:spLocks noChangeArrowheads="1"/>
          </p:cNvSpPr>
          <p:nvPr/>
        </p:nvSpPr>
        <p:spPr bwMode="auto">
          <a:xfrm>
            <a:off x="1714500" y="5429251"/>
            <a:ext cx="2000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1800" b="1">
                <a:solidFill>
                  <a:srgbClr val="000000"/>
                </a:solidFill>
              </a:rPr>
              <a:t>Gel Bait</a:t>
            </a:r>
          </a:p>
        </p:txBody>
      </p:sp>
      <p:sp>
        <p:nvSpPr>
          <p:cNvPr id="140297" name="Text Box 37">
            <a:extLst>
              <a:ext uri="{FF2B5EF4-FFF2-40B4-BE49-F238E27FC236}">
                <a16:creationId xmlns:a16="http://schemas.microsoft.com/office/drawing/2014/main" id="{D687B349-439C-B34B-8BBA-7711CB961552}"/>
              </a:ext>
            </a:extLst>
          </p:cNvPr>
          <p:cNvSpPr txBox="1">
            <a:spLocks noChangeArrowheads="1"/>
          </p:cNvSpPr>
          <p:nvPr/>
        </p:nvSpPr>
        <p:spPr bwMode="auto">
          <a:xfrm>
            <a:off x="6586538" y="6340065"/>
            <a:ext cx="2000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1800" b="1" dirty="0">
                <a:solidFill>
                  <a:srgbClr val="000000"/>
                </a:solidFill>
              </a:rPr>
              <a:t>Bait Station</a:t>
            </a:r>
          </a:p>
        </p:txBody>
      </p:sp>
      <p:pic>
        <p:nvPicPr>
          <p:cNvPr id="140298" name="Picture 1">
            <a:extLst>
              <a:ext uri="{FF2B5EF4-FFF2-40B4-BE49-F238E27FC236}">
                <a16:creationId xmlns:a16="http://schemas.microsoft.com/office/drawing/2014/main" id="{D906E188-E985-044A-A735-2C10F4D07B54}"/>
              </a:ext>
            </a:extLst>
          </p:cNvPr>
          <p:cNvPicPr>
            <a:picLocks noChangeAspect="1" noChangeArrowheads="1"/>
          </p:cNvPicPr>
          <p:nvPr/>
        </p:nvPicPr>
        <p:blipFill>
          <a:blip r:embed="rId6">
            <a:clrChange>
              <a:clrFrom>
                <a:srgbClr val="DDDEDF"/>
              </a:clrFrom>
              <a:clrTo>
                <a:srgbClr val="DDDEDF">
                  <a:alpha val="0"/>
                </a:srgbClr>
              </a:clrTo>
            </a:clrChange>
            <a:alphaModFix/>
            <a:extLst>
              <a:ext uri="{28A0092B-C50C-407E-A947-70E740481C1C}">
                <a14:useLocalDpi xmlns:a14="http://schemas.microsoft.com/office/drawing/2010/main" val="0"/>
              </a:ext>
            </a:extLst>
          </a:blip>
          <a:srcRect/>
          <a:stretch>
            <a:fillRect/>
          </a:stretch>
        </p:blipFill>
        <p:spPr bwMode="auto">
          <a:xfrm>
            <a:off x="52858" y="5911422"/>
            <a:ext cx="1214438"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188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6">
            <a:extLst>
              <a:ext uri="{FF2B5EF4-FFF2-40B4-BE49-F238E27FC236}">
                <a16:creationId xmlns:a16="http://schemas.microsoft.com/office/drawing/2014/main" id="{EB1A1437-37C6-A547-B477-451D6C57B9E2}"/>
              </a:ext>
            </a:extLst>
          </p:cNvPr>
          <p:cNvSpPr>
            <a:spLocks noGrp="1" noChangeArrowheads="1"/>
          </p:cNvSpPr>
          <p:nvPr>
            <p:ph type="title"/>
          </p:nvPr>
        </p:nvSpPr>
        <p:spPr>
          <a:xfrm>
            <a:off x="766098" y="569119"/>
            <a:ext cx="6073172" cy="742950"/>
          </a:xfrm>
        </p:spPr>
        <p:txBody>
          <a:bodyPr>
            <a:normAutofit/>
          </a:bodyPr>
          <a:lstStyle/>
          <a:p>
            <a:r>
              <a:rPr lang="en-US" altLang="en-US" dirty="0"/>
              <a:t>Baits</a:t>
            </a:r>
          </a:p>
        </p:txBody>
      </p:sp>
      <p:sp>
        <p:nvSpPr>
          <p:cNvPr id="142340" name="Rectangle 7">
            <a:extLst>
              <a:ext uri="{FF2B5EF4-FFF2-40B4-BE49-F238E27FC236}">
                <a16:creationId xmlns:a16="http://schemas.microsoft.com/office/drawing/2014/main" id="{203250F7-555A-1048-AD31-1506B98ABB92}"/>
              </a:ext>
            </a:extLst>
          </p:cNvPr>
          <p:cNvSpPr>
            <a:spLocks noGrp="1" noChangeArrowheads="1"/>
          </p:cNvSpPr>
          <p:nvPr>
            <p:ph idx="1"/>
          </p:nvPr>
        </p:nvSpPr>
        <p:spPr>
          <a:xfrm>
            <a:off x="342021" y="2144316"/>
            <a:ext cx="4752493" cy="3456385"/>
          </a:xfrm>
        </p:spPr>
        <p:txBody>
          <a:bodyPr/>
          <a:lstStyle/>
          <a:p>
            <a:pPr marL="0" indent="0" eaLnBrk="1" hangingPunct="1">
              <a:lnSpc>
                <a:spcPct val="100000"/>
              </a:lnSpc>
              <a:spcBef>
                <a:spcPct val="50000"/>
              </a:spcBef>
              <a:buNone/>
            </a:pPr>
            <a:r>
              <a:rPr lang="en-US" altLang="en-US" dirty="0"/>
              <a:t>Work best when:</a:t>
            </a:r>
          </a:p>
          <a:p>
            <a:pPr marL="255985" lvl="1" indent="-255985" eaLnBrk="1" hangingPunct="1">
              <a:lnSpc>
                <a:spcPct val="100000"/>
              </a:lnSpc>
              <a:spcBef>
                <a:spcPct val="50000"/>
              </a:spcBef>
              <a:buBlip>
                <a:blip r:embed="rId3"/>
              </a:buBlip>
            </a:pPr>
            <a:r>
              <a:rPr lang="en-US" altLang="en-US" sz="2400" dirty="0"/>
              <a:t>Bait is the only food</a:t>
            </a:r>
          </a:p>
          <a:p>
            <a:pPr marL="255985" lvl="1" indent="-255985" eaLnBrk="1" hangingPunct="1">
              <a:lnSpc>
                <a:spcPct val="100000"/>
              </a:lnSpc>
              <a:spcBef>
                <a:spcPct val="50000"/>
              </a:spcBef>
              <a:buBlip>
                <a:blip r:embed="rId3"/>
              </a:buBlip>
            </a:pPr>
            <a:r>
              <a:rPr lang="en-US" altLang="ja-JP" sz="2400" dirty="0"/>
              <a:t>Not contaminated with sprays and scented cleaners</a:t>
            </a:r>
            <a:endParaRPr lang="en-US" altLang="en-US" sz="2400" dirty="0"/>
          </a:p>
          <a:p>
            <a:pPr eaLnBrk="1" hangingPunct="1">
              <a:lnSpc>
                <a:spcPct val="100000"/>
              </a:lnSpc>
              <a:spcBef>
                <a:spcPct val="50000"/>
              </a:spcBef>
              <a:buBlip>
                <a:blip r:embed="rId3"/>
              </a:buBlip>
            </a:pPr>
            <a:r>
              <a:rPr lang="en-US" altLang="en-US" dirty="0"/>
              <a:t>Will still work where sanitation is low</a:t>
            </a:r>
          </a:p>
        </p:txBody>
      </p:sp>
      <p:sp>
        <p:nvSpPr>
          <p:cNvPr id="142338" name="Rectangle 6">
            <a:extLst>
              <a:ext uri="{FF2B5EF4-FFF2-40B4-BE49-F238E27FC236}">
                <a16:creationId xmlns:a16="http://schemas.microsoft.com/office/drawing/2014/main" id="{B8A8217E-B3BE-9C4F-9AC8-AB3722FD788E}"/>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C0B8C8D0-1B13-E344-998F-E712DA93B30C}" type="slidenum">
              <a:rPr lang="en-US" altLang="en-US" sz="1050">
                <a:solidFill>
                  <a:srgbClr val="000000"/>
                </a:solidFill>
              </a:rPr>
              <a:pPr>
                <a:lnSpc>
                  <a:spcPct val="100000"/>
                </a:lnSpc>
                <a:spcBef>
                  <a:spcPct val="0"/>
                </a:spcBef>
                <a:buFontTx/>
                <a:buNone/>
              </a:pPr>
              <a:t>29</a:t>
            </a:fld>
            <a:endParaRPr lang="en-US" altLang="en-US" sz="1050">
              <a:solidFill>
                <a:srgbClr val="000000"/>
              </a:solidFill>
            </a:endParaRPr>
          </a:p>
        </p:txBody>
      </p:sp>
      <p:pic>
        <p:nvPicPr>
          <p:cNvPr id="142343" name="Picture 1">
            <a:extLst>
              <a:ext uri="{FF2B5EF4-FFF2-40B4-BE49-F238E27FC236}">
                <a16:creationId xmlns:a16="http://schemas.microsoft.com/office/drawing/2014/main" id="{DE3FFBE0-1471-C34A-B507-E7CDFE245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00737"/>
            <a:ext cx="1214438"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7A435E-B832-604B-9CC0-FFA2C2133FFD}"/>
              </a:ext>
            </a:extLst>
          </p:cNvPr>
          <p:cNvPicPr>
            <a:picLocks noChangeAspect="1"/>
          </p:cNvPicPr>
          <p:nvPr/>
        </p:nvPicPr>
        <p:blipFill>
          <a:blip r:embed="rId5"/>
          <a:stretch>
            <a:fillRect/>
          </a:stretch>
        </p:blipFill>
        <p:spPr>
          <a:xfrm rot="5400000">
            <a:off x="4531180" y="2245181"/>
            <a:ext cx="5271794" cy="3953846"/>
          </a:xfrm>
          <a:prstGeom prst="rect">
            <a:avLst/>
          </a:prstGeom>
        </p:spPr>
      </p:pic>
      <p:sp>
        <p:nvSpPr>
          <p:cNvPr id="4" name="Rectangle 3">
            <a:extLst>
              <a:ext uri="{FF2B5EF4-FFF2-40B4-BE49-F238E27FC236}">
                <a16:creationId xmlns:a16="http://schemas.microsoft.com/office/drawing/2014/main" id="{57956567-16C3-7542-A4AF-065BB281B395}"/>
              </a:ext>
            </a:extLst>
          </p:cNvPr>
          <p:cNvSpPr/>
          <p:nvPr/>
        </p:nvSpPr>
        <p:spPr bwMode="auto">
          <a:xfrm rot="19950356">
            <a:off x="6245827" y="3495158"/>
            <a:ext cx="138992" cy="656138"/>
          </a:xfrm>
          <a:prstGeom prst="rect">
            <a:avLst/>
          </a:prstGeom>
          <a:solidFill>
            <a:srgbClr val="FFFFFF"/>
          </a:solidFill>
          <a:ln w="9525" cap="flat" cmpd="sng" algn="ctr">
            <a:solidFill>
              <a:srgbClr val="00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342900" eaLnBrk="0" fontAlgn="base" hangingPunct="0">
              <a:lnSpc>
                <a:spcPct val="96000"/>
              </a:lnSpc>
              <a:spcBef>
                <a:spcPct val="0"/>
              </a:spcBef>
              <a:spcAft>
                <a:spcPct val="0"/>
              </a:spcAft>
              <a:buClr>
                <a:srgbClr val="000000"/>
              </a:buClr>
              <a:buSzPct val="100000"/>
            </a:pPr>
            <a:endParaRPr lang="en-US">
              <a:solidFill>
                <a:schemeClr val="bg1"/>
              </a:solidFill>
              <a:latin typeface="Arial" charset="0"/>
              <a:ea typeface="ヒラギノ角ゴ Pro W3" pitchFamily="1" charset="-128"/>
            </a:endParaRPr>
          </a:p>
        </p:txBody>
      </p:sp>
    </p:spTree>
    <p:extLst>
      <p:ext uri="{BB962C8B-B14F-4D97-AF65-F5344CB8AC3E}">
        <p14:creationId xmlns:p14="http://schemas.microsoft.com/office/powerpoint/2010/main" val="2898325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a:extLst>
              <a:ext uri="{FF2B5EF4-FFF2-40B4-BE49-F238E27FC236}">
                <a16:creationId xmlns:a16="http://schemas.microsoft.com/office/drawing/2014/main" id="{0E8A3938-AEB9-314E-9F37-84774359DEAA}"/>
              </a:ext>
            </a:extLst>
          </p:cNvPr>
          <p:cNvSpPr>
            <a:spLocks noGrp="1" noChangeArrowheads="1"/>
          </p:cNvSpPr>
          <p:nvPr>
            <p:ph type="title"/>
          </p:nvPr>
        </p:nvSpPr>
        <p:spPr/>
        <p:txBody>
          <a:bodyPr/>
          <a:lstStyle/>
          <a:p>
            <a:r>
              <a:rPr lang="en-US" altLang="en-US"/>
              <a:t>What is a cockroach?</a:t>
            </a:r>
          </a:p>
        </p:txBody>
      </p:sp>
      <p:sp>
        <p:nvSpPr>
          <p:cNvPr id="92165" name="Rectangle 5">
            <a:extLst>
              <a:ext uri="{FF2B5EF4-FFF2-40B4-BE49-F238E27FC236}">
                <a16:creationId xmlns:a16="http://schemas.microsoft.com/office/drawing/2014/main" id="{A2A7D238-BB38-204E-96A0-F074DB85953D}"/>
              </a:ext>
            </a:extLst>
          </p:cNvPr>
          <p:cNvSpPr>
            <a:spLocks noGrp="1" noChangeArrowheads="1"/>
          </p:cNvSpPr>
          <p:nvPr>
            <p:ph idx="1"/>
          </p:nvPr>
        </p:nvSpPr>
        <p:spPr>
          <a:xfrm>
            <a:off x="337783" y="2187180"/>
            <a:ext cx="3693675" cy="3563540"/>
          </a:xfrm>
        </p:spPr>
        <p:txBody>
          <a:bodyPr/>
          <a:lstStyle/>
          <a:p>
            <a:pPr marL="390525" indent="-390525" defTabSz="685800" eaLnBrk="1" hangingPunct="1">
              <a:lnSpc>
                <a:spcPct val="90000"/>
              </a:lnSpc>
              <a:spcBef>
                <a:spcPct val="30000"/>
              </a:spcBef>
              <a:buBlip>
                <a:blip r:embed="rId3"/>
              </a:buBlip>
            </a:pPr>
            <a:r>
              <a:rPr lang="en-US" altLang="en-US" kern="1200" dirty="0">
                <a:latin typeface="Arial" panose="020B0604020202020204" pitchFamily="34" charset="0"/>
                <a:ea typeface="Osaka" panose="020B0600000000000000" pitchFamily="34" charset="-128"/>
                <a:cs typeface="+mn-cs"/>
              </a:rPr>
              <a:t>Live where humans provide food and water</a:t>
            </a:r>
          </a:p>
          <a:p>
            <a:pPr marL="390525" indent="-390525" defTabSz="685800" eaLnBrk="1" hangingPunct="1">
              <a:lnSpc>
                <a:spcPct val="90000"/>
              </a:lnSpc>
              <a:spcBef>
                <a:spcPct val="30000"/>
              </a:spcBef>
              <a:buBlip>
                <a:blip r:embed="rId3"/>
              </a:buBlip>
            </a:pPr>
            <a:r>
              <a:rPr lang="en-US" altLang="en-US" kern="1200" dirty="0">
                <a:latin typeface="Arial" panose="020B0604020202020204" pitchFamily="34" charset="0"/>
                <a:ea typeface="Osaka" panose="020B0600000000000000" pitchFamily="34" charset="-128"/>
                <a:cs typeface="+mn-cs"/>
              </a:rPr>
              <a:t>Multiple eggs in each egg case means many nymphs (babies)</a:t>
            </a:r>
          </a:p>
          <a:p>
            <a:pPr marL="390525" indent="-390525" defTabSz="685800" eaLnBrk="1" hangingPunct="1">
              <a:lnSpc>
                <a:spcPct val="90000"/>
              </a:lnSpc>
              <a:spcBef>
                <a:spcPct val="30000"/>
              </a:spcBef>
              <a:buBlip>
                <a:blip r:embed="rId3"/>
              </a:buBlip>
            </a:pPr>
            <a:r>
              <a:rPr lang="en-US" altLang="en-US" kern="1200" dirty="0">
                <a:latin typeface="Arial" panose="020B0604020202020204" pitchFamily="34" charset="0"/>
                <a:ea typeface="Osaka" panose="020B0600000000000000" pitchFamily="34" charset="-128"/>
                <a:cs typeface="+mn-cs"/>
              </a:rPr>
              <a:t>Active at night -Cockroaches during the day indicate a serious infestation</a:t>
            </a:r>
          </a:p>
          <a:p>
            <a:endParaRPr lang="en-US" altLang="en-US" dirty="0"/>
          </a:p>
        </p:txBody>
      </p:sp>
      <p:sp>
        <p:nvSpPr>
          <p:cNvPr id="92162" name="Rectangle 6">
            <a:extLst>
              <a:ext uri="{FF2B5EF4-FFF2-40B4-BE49-F238E27FC236}">
                <a16:creationId xmlns:a16="http://schemas.microsoft.com/office/drawing/2014/main" id="{49A71D67-27D5-524E-904C-B0E98B200CBC}"/>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89012F66-D79D-764D-9613-45DB29933D43}" type="slidenum">
              <a:rPr lang="en-US" altLang="en-US" sz="1050">
                <a:solidFill>
                  <a:srgbClr val="000000"/>
                </a:solidFill>
              </a:rPr>
              <a:pPr>
                <a:lnSpc>
                  <a:spcPct val="100000"/>
                </a:lnSpc>
                <a:spcBef>
                  <a:spcPct val="0"/>
                </a:spcBef>
                <a:buFontTx/>
                <a:buNone/>
              </a:pPr>
              <a:t>3</a:t>
            </a:fld>
            <a:endParaRPr lang="en-US" altLang="en-US" sz="1050">
              <a:solidFill>
                <a:srgbClr val="000000"/>
              </a:solidFill>
            </a:endParaRPr>
          </a:p>
        </p:txBody>
      </p:sp>
      <p:pic>
        <p:nvPicPr>
          <p:cNvPr id="92163" name="Picture 7" descr="roach life cycle">
            <a:extLst>
              <a:ext uri="{FF2B5EF4-FFF2-40B4-BE49-F238E27FC236}">
                <a16:creationId xmlns:a16="http://schemas.microsoft.com/office/drawing/2014/main" id="{966C8D57-B551-BA48-8D87-B54AF1CE0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2514601"/>
            <a:ext cx="3543300" cy="2541985"/>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92166" name="Rectangle 1">
            <a:extLst>
              <a:ext uri="{FF2B5EF4-FFF2-40B4-BE49-F238E27FC236}">
                <a16:creationId xmlns:a16="http://schemas.microsoft.com/office/drawing/2014/main" id="{8201BF29-CC6E-AE46-B6BA-E1713D2AE5A2}"/>
              </a:ext>
            </a:extLst>
          </p:cNvPr>
          <p:cNvSpPr>
            <a:spLocks noChangeArrowheads="1"/>
          </p:cNvSpPr>
          <p:nvPr/>
        </p:nvSpPr>
        <p:spPr bwMode="auto">
          <a:xfrm>
            <a:off x="4086226" y="5056585"/>
            <a:ext cx="37266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0"/>
              </a:spcBef>
              <a:buFontTx/>
              <a:buNone/>
            </a:pPr>
            <a:r>
              <a:rPr lang="en-US" altLang="en-US" sz="1350"/>
              <a:t>Nymphs look like small versions of the adults</a:t>
            </a:r>
          </a:p>
        </p:txBody>
      </p:sp>
    </p:spTree>
    <p:extLst>
      <p:ext uri="{BB962C8B-B14F-4D97-AF65-F5344CB8AC3E}">
        <p14:creationId xmlns:p14="http://schemas.microsoft.com/office/powerpoint/2010/main" val="3638747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6">
            <a:extLst>
              <a:ext uri="{FF2B5EF4-FFF2-40B4-BE49-F238E27FC236}">
                <a16:creationId xmlns:a16="http://schemas.microsoft.com/office/drawing/2014/main" id="{47931E22-96EF-044D-B090-04169923FC4D}"/>
              </a:ext>
            </a:extLst>
          </p:cNvPr>
          <p:cNvSpPr>
            <a:spLocks noGrp="1" noChangeArrowheads="1"/>
          </p:cNvSpPr>
          <p:nvPr>
            <p:ph type="title"/>
          </p:nvPr>
        </p:nvSpPr>
        <p:spPr>
          <a:xfrm>
            <a:off x="449711" y="581997"/>
            <a:ext cx="4480322" cy="742950"/>
          </a:xfrm>
        </p:spPr>
        <p:txBody>
          <a:bodyPr>
            <a:noAutofit/>
          </a:bodyPr>
          <a:lstStyle/>
          <a:p>
            <a:pPr algn="l"/>
            <a:r>
              <a:rPr lang="en-US" altLang="en-US" b="1" dirty="0">
                <a:solidFill>
                  <a:srgbClr val="941100"/>
                </a:solidFill>
              </a:rPr>
              <a:t>Dusts</a:t>
            </a:r>
          </a:p>
        </p:txBody>
      </p:sp>
      <p:sp>
        <p:nvSpPr>
          <p:cNvPr id="148484" name="Rectangle 37">
            <a:extLst>
              <a:ext uri="{FF2B5EF4-FFF2-40B4-BE49-F238E27FC236}">
                <a16:creationId xmlns:a16="http://schemas.microsoft.com/office/drawing/2014/main" id="{BD71C3DB-D932-F04C-8470-FBBA944A88D7}"/>
              </a:ext>
            </a:extLst>
          </p:cNvPr>
          <p:cNvSpPr>
            <a:spLocks noGrp="1" noChangeArrowheads="1"/>
          </p:cNvSpPr>
          <p:nvPr>
            <p:ph sz="half" idx="1"/>
          </p:nvPr>
        </p:nvSpPr>
        <p:spPr>
          <a:xfrm>
            <a:off x="449711" y="1698172"/>
            <a:ext cx="4480322" cy="4945224"/>
          </a:xfrm>
        </p:spPr>
        <p:txBody>
          <a:bodyPr>
            <a:normAutofit/>
          </a:bodyPr>
          <a:lstStyle/>
          <a:p>
            <a:pPr eaLnBrk="1" hangingPunct="1">
              <a:lnSpc>
                <a:spcPct val="110000"/>
              </a:lnSpc>
              <a:spcBef>
                <a:spcPct val="50000"/>
              </a:spcBef>
              <a:buBlip>
                <a:blip r:embed="rId3"/>
              </a:buBlip>
            </a:pPr>
            <a:r>
              <a:rPr lang="en-US" altLang="en-US" dirty="0"/>
              <a:t>Professionally applied</a:t>
            </a:r>
          </a:p>
          <a:p>
            <a:pPr eaLnBrk="1" hangingPunct="1">
              <a:lnSpc>
                <a:spcPct val="110000"/>
              </a:lnSpc>
              <a:spcBef>
                <a:spcPct val="50000"/>
              </a:spcBef>
              <a:buBlip>
                <a:blip r:embed="rId3"/>
              </a:buBlip>
            </a:pPr>
            <a:r>
              <a:rPr lang="en-US" altLang="en-US" dirty="0"/>
              <a:t>Boric acid, diatomaceous earth, silica gel</a:t>
            </a:r>
          </a:p>
          <a:p>
            <a:pPr eaLnBrk="1" hangingPunct="1">
              <a:lnSpc>
                <a:spcPct val="110000"/>
              </a:lnSpc>
              <a:spcBef>
                <a:spcPct val="50000"/>
              </a:spcBef>
              <a:buBlip>
                <a:blip r:embed="rId3"/>
              </a:buBlip>
            </a:pPr>
            <a:r>
              <a:rPr lang="en-US" altLang="en-US" dirty="0"/>
              <a:t>Light dusting </a:t>
            </a:r>
          </a:p>
          <a:p>
            <a:pPr>
              <a:lnSpc>
                <a:spcPct val="110000"/>
              </a:lnSpc>
              <a:spcBef>
                <a:spcPct val="50000"/>
              </a:spcBef>
              <a:buBlip>
                <a:blip r:embed="rId3"/>
              </a:buBlip>
            </a:pPr>
            <a:r>
              <a:rPr lang="en-US" altLang="en-US" dirty="0"/>
              <a:t>Dusts last as long as they stay dry</a:t>
            </a:r>
          </a:p>
          <a:p>
            <a:pPr eaLnBrk="1" hangingPunct="1">
              <a:lnSpc>
                <a:spcPct val="110000"/>
              </a:lnSpc>
              <a:spcBef>
                <a:spcPct val="50000"/>
              </a:spcBef>
              <a:buBlip>
                <a:blip r:embed="rId3"/>
              </a:buBlip>
            </a:pPr>
            <a:r>
              <a:rPr lang="en-US" altLang="en-US" dirty="0"/>
              <a:t>In walls, under and behind cabinets at turnover or when making major</a:t>
            </a:r>
            <a:br>
              <a:rPr lang="en-US" altLang="en-US" dirty="0"/>
            </a:br>
            <a:r>
              <a:rPr lang="en-US" altLang="en-US" dirty="0"/>
              <a:t>repairs</a:t>
            </a:r>
          </a:p>
        </p:txBody>
      </p:sp>
      <p:sp>
        <p:nvSpPr>
          <p:cNvPr id="148482" name="Rectangle 6">
            <a:extLst>
              <a:ext uri="{FF2B5EF4-FFF2-40B4-BE49-F238E27FC236}">
                <a16:creationId xmlns:a16="http://schemas.microsoft.com/office/drawing/2014/main" id="{6F4E4FF2-02E1-B346-86C9-C97A2D241F83}"/>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F1E4ADA0-0DF9-6D4E-83BC-E426A589F2C1}" type="slidenum">
              <a:rPr lang="en-US" altLang="en-US" sz="1050">
                <a:solidFill>
                  <a:srgbClr val="000000"/>
                </a:solidFill>
              </a:rPr>
              <a:pPr>
                <a:lnSpc>
                  <a:spcPct val="100000"/>
                </a:lnSpc>
                <a:spcBef>
                  <a:spcPct val="0"/>
                </a:spcBef>
                <a:buFontTx/>
                <a:buNone/>
              </a:pPr>
              <a:t>30</a:t>
            </a:fld>
            <a:endParaRPr lang="en-US" altLang="en-US" sz="1050">
              <a:solidFill>
                <a:srgbClr val="000000"/>
              </a:solidFill>
            </a:endParaRPr>
          </a:p>
        </p:txBody>
      </p:sp>
      <p:grpSp>
        <p:nvGrpSpPr>
          <p:cNvPr id="148485" name="Group 45">
            <a:extLst>
              <a:ext uri="{FF2B5EF4-FFF2-40B4-BE49-F238E27FC236}">
                <a16:creationId xmlns:a16="http://schemas.microsoft.com/office/drawing/2014/main" id="{A3DB192B-ED0D-1E4D-9F0C-6E824E278204}"/>
              </a:ext>
            </a:extLst>
          </p:cNvPr>
          <p:cNvGrpSpPr>
            <a:grpSpLocks/>
          </p:cNvGrpSpPr>
          <p:nvPr/>
        </p:nvGrpSpPr>
        <p:grpSpPr bwMode="auto">
          <a:xfrm>
            <a:off x="4930033" y="2313992"/>
            <a:ext cx="3984987" cy="3153747"/>
            <a:chOff x="2832" y="2688"/>
            <a:chExt cx="2448" cy="1031"/>
          </a:xfrm>
        </p:grpSpPr>
        <p:pic>
          <p:nvPicPr>
            <p:cNvPr id="148487" name="Picture 41" descr="image002 3">
              <a:extLst>
                <a:ext uri="{FF2B5EF4-FFF2-40B4-BE49-F238E27FC236}">
                  <a16:creationId xmlns:a16="http://schemas.microsoft.com/office/drawing/2014/main" id="{A97E5B8F-84EC-C94B-BA7F-4C9AFDA3B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4980" b="57774"/>
            <a:stretch>
              <a:fillRect/>
            </a:stretch>
          </p:blipFill>
          <p:spPr bwMode="auto">
            <a:xfrm>
              <a:off x="2832" y="2688"/>
              <a:ext cx="2445" cy="1031"/>
            </a:xfrm>
            <a:prstGeom prst="rect">
              <a:avLst/>
            </a:prstGeom>
            <a:noFill/>
            <a:ln w="317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48488" name="Line 42">
              <a:extLst>
                <a:ext uri="{FF2B5EF4-FFF2-40B4-BE49-F238E27FC236}">
                  <a16:creationId xmlns:a16="http://schemas.microsoft.com/office/drawing/2014/main" id="{8EA92A52-355B-7C42-8175-0B1875017A31}"/>
                </a:ext>
              </a:extLst>
            </p:cNvPr>
            <p:cNvSpPr>
              <a:spLocks noChangeShapeType="1"/>
            </p:cNvSpPr>
            <p:nvPr/>
          </p:nvSpPr>
          <p:spPr bwMode="auto">
            <a:xfrm>
              <a:off x="2832" y="2688"/>
              <a:ext cx="2448" cy="100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48489" name="Line 43">
              <a:extLst>
                <a:ext uri="{FF2B5EF4-FFF2-40B4-BE49-F238E27FC236}">
                  <a16:creationId xmlns:a16="http://schemas.microsoft.com/office/drawing/2014/main" id="{B141F975-CBDB-6344-B6F6-038525009C84}"/>
                </a:ext>
              </a:extLst>
            </p:cNvPr>
            <p:cNvSpPr>
              <a:spLocks noChangeShapeType="1"/>
            </p:cNvSpPr>
            <p:nvPr/>
          </p:nvSpPr>
          <p:spPr bwMode="auto">
            <a:xfrm flipV="1">
              <a:off x="2832" y="2688"/>
              <a:ext cx="2400" cy="100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pic>
        <p:nvPicPr>
          <p:cNvPr id="148486" name="Picture 1">
            <a:extLst>
              <a:ext uri="{FF2B5EF4-FFF2-40B4-BE49-F238E27FC236}">
                <a16:creationId xmlns:a16="http://schemas.microsoft.com/office/drawing/2014/main" id="{C062D373-E783-C042-A09E-E63282301E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45970"/>
            <a:ext cx="1214438"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154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7">
            <a:extLst>
              <a:ext uri="{FF2B5EF4-FFF2-40B4-BE49-F238E27FC236}">
                <a16:creationId xmlns:a16="http://schemas.microsoft.com/office/drawing/2014/main" id="{A887FC35-750F-424D-97A6-88377D2398F0}"/>
              </a:ext>
            </a:extLst>
          </p:cNvPr>
          <p:cNvSpPr>
            <a:spLocks noGrp="1" noChangeArrowheads="1"/>
          </p:cNvSpPr>
          <p:nvPr>
            <p:ph type="title"/>
          </p:nvPr>
        </p:nvSpPr>
        <p:spPr>
          <a:xfrm>
            <a:off x="1329929" y="382821"/>
            <a:ext cx="5832872" cy="992981"/>
          </a:xfrm>
        </p:spPr>
        <p:txBody>
          <a:bodyPr/>
          <a:lstStyle/>
          <a:p>
            <a:r>
              <a:rPr lang="en-US" altLang="en-US" sz="2700" dirty="0"/>
              <a:t>Insect growth regulators (IGRs)</a:t>
            </a:r>
          </a:p>
        </p:txBody>
      </p:sp>
      <p:sp>
        <p:nvSpPr>
          <p:cNvPr id="152580" name="Rectangle 8">
            <a:extLst>
              <a:ext uri="{FF2B5EF4-FFF2-40B4-BE49-F238E27FC236}">
                <a16:creationId xmlns:a16="http://schemas.microsoft.com/office/drawing/2014/main" id="{35821419-B0A1-2F47-AD22-4A2CCA3FBC9A}"/>
              </a:ext>
            </a:extLst>
          </p:cNvPr>
          <p:cNvSpPr>
            <a:spLocks noGrp="1" noChangeArrowheads="1"/>
          </p:cNvSpPr>
          <p:nvPr>
            <p:ph idx="1"/>
          </p:nvPr>
        </p:nvSpPr>
        <p:spPr>
          <a:xfrm>
            <a:off x="208187" y="2078832"/>
            <a:ext cx="4234946" cy="3821905"/>
          </a:xfrm>
        </p:spPr>
        <p:txBody>
          <a:bodyPr/>
          <a:lstStyle/>
          <a:p>
            <a:pPr eaLnBrk="1" hangingPunct="1">
              <a:lnSpc>
                <a:spcPct val="110000"/>
              </a:lnSpc>
              <a:spcBef>
                <a:spcPct val="50000"/>
              </a:spcBef>
              <a:buBlip>
                <a:blip r:embed="rId3"/>
              </a:buBlip>
            </a:pPr>
            <a:r>
              <a:rPr lang="en-US" altLang="en-US" sz="2100" dirty="0"/>
              <a:t>Sprays, aerosols, and impregnated discs </a:t>
            </a:r>
          </a:p>
          <a:p>
            <a:pPr eaLnBrk="1" hangingPunct="1">
              <a:lnSpc>
                <a:spcPct val="110000"/>
              </a:lnSpc>
              <a:spcBef>
                <a:spcPct val="50000"/>
              </a:spcBef>
              <a:buBlip>
                <a:blip r:embed="rId3"/>
              </a:buBlip>
            </a:pPr>
            <a:r>
              <a:rPr lang="en-US" altLang="en-US" sz="2100" dirty="0"/>
              <a:t>Interfere with cockroach growth and egg hatching</a:t>
            </a:r>
          </a:p>
          <a:p>
            <a:pPr eaLnBrk="1" hangingPunct="1">
              <a:lnSpc>
                <a:spcPct val="110000"/>
              </a:lnSpc>
              <a:spcBef>
                <a:spcPct val="50000"/>
              </a:spcBef>
              <a:buBlip>
                <a:blip r:embed="rId3"/>
              </a:buBlip>
            </a:pPr>
            <a:r>
              <a:rPr lang="en-US" altLang="en-US" sz="2100" dirty="0"/>
              <a:t>Take a month to work, </a:t>
            </a:r>
          </a:p>
          <a:p>
            <a:pPr eaLnBrk="1" hangingPunct="1">
              <a:lnSpc>
                <a:spcPct val="110000"/>
              </a:lnSpc>
              <a:spcBef>
                <a:spcPct val="50000"/>
              </a:spcBef>
              <a:buBlip>
                <a:blip r:embed="rId3"/>
              </a:buBlip>
            </a:pPr>
            <a:r>
              <a:rPr lang="en-US" altLang="en-US" sz="2100" dirty="0"/>
              <a:t>Effective for +/- 90 days </a:t>
            </a:r>
          </a:p>
          <a:p>
            <a:pPr eaLnBrk="1" hangingPunct="1">
              <a:lnSpc>
                <a:spcPct val="110000"/>
              </a:lnSpc>
              <a:spcBef>
                <a:spcPct val="50000"/>
              </a:spcBef>
              <a:buBlip>
                <a:blip r:embed="rId3"/>
              </a:buBlip>
            </a:pPr>
            <a:r>
              <a:rPr lang="en-US" altLang="en-US" sz="2100" dirty="0"/>
              <a:t>Compatible with other IPM methods; may enhance baits</a:t>
            </a:r>
          </a:p>
        </p:txBody>
      </p:sp>
      <p:sp>
        <p:nvSpPr>
          <p:cNvPr id="152578" name="Rectangle 6">
            <a:extLst>
              <a:ext uri="{FF2B5EF4-FFF2-40B4-BE49-F238E27FC236}">
                <a16:creationId xmlns:a16="http://schemas.microsoft.com/office/drawing/2014/main" id="{F48392DE-0DD5-214F-B89B-68A95C9DA5F2}"/>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24C2A3A1-6760-B442-82D2-0DF3F80B1807}" type="slidenum">
              <a:rPr lang="en-US" altLang="en-US" sz="1050">
                <a:solidFill>
                  <a:srgbClr val="000000"/>
                </a:solidFill>
              </a:rPr>
              <a:pPr>
                <a:lnSpc>
                  <a:spcPct val="100000"/>
                </a:lnSpc>
                <a:spcBef>
                  <a:spcPct val="0"/>
                </a:spcBef>
                <a:buFontTx/>
                <a:buNone/>
              </a:pPr>
              <a:t>31</a:t>
            </a:fld>
            <a:endParaRPr lang="en-US" altLang="en-US" sz="1050">
              <a:solidFill>
                <a:srgbClr val="000000"/>
              </a:solidFill>
            </a:endParaRPr>
          </a:p>
        </p:txBody>
      </p:sp>
      <p:pic>
        <p:nvPicPr>
          <p:cNvPr id="152581" name="Picture 1">
            <a:extLst>
              <a:ext uri="{FF2B5EF4-FFF2-40B4-BE49-F238E27FC236}">
                <a16:creationId xmlns:a16="http://schemas.microsoft.com/office/drawing/2014/main" id="{4BBB40FA-8897-B242-826B-0CD61AC3E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00737"/>
            <a:ext cx="1214438"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cockroach insect growth regulator">
            <a:extLst>
              <a:ext uri="{FF2B5EF4-FFF2-40B4-BE49-F238E27FC236}">
                <a16:creationId xmlns:a16="http://schemas.microsoft.com/office/drawing/2014/main" id="{E7CEDF87-F869-2247-AC0E-D97E91A1CE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28824" r="749" b="31229"/>
          <a:stretch/>
        </p:blipFill>
        <p:spPr bwMode="auto">
          <a:xfrm>
            <a:off x="4443133" y="4326591"/>
            <a:ext cx="4159624" cy="16741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0B82E2-56FA-424B-8CD2-F8701B20B7D0}"/>
              </a:ext>
            </a:extLst>
          </p:cNvPr>
          <p:cNvPicPr>
            <a:picLocks noChangeAspect="1"/>
          </p:cNvPicPr>
          <p:nvPr/>
        </p:nvPicPr>
        <p:blipFill>
          <a:blip r:embed="rId6"/>
          <a:stretch>
            <a:fillRect/>
          </a:stretch>
        </p:blipFill>
        <p:spPr>
          <a:xfrm>
            <a:off x="6473715" y="2773455"/>
            <a:ext cx="1842801" cy="1615855"/>
          </a:xfrm>
          <a:prstGeom prst="rect">
            <a:avLst/>
          </a:prstGeom>
        </p:spPr>
      </p:pic>
    </p:spTree>
    <p:extLst>
      <p:ext uri="{BB962C8B-B14F-4D97-AF65-F5344CB8AC3E}">
        <p14:creationId xmlns:p14="http://schemas.microsoft.com/office/powerpoint/2010/main" val="1975807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8" name="Rectangle 34">
            <a:extLst>
              <a:ext uri="{FF2B5EF4-FFF2-40B4-BE49-F238E27FC236}">
                <a16:creationId xmlns:a16="http://schemas.microsoft.com/office/drawing/2014/main" id="{5350BDA2-09C5-0A43-9BC4-1161198C0D45}"/>
              </a:ext>
            </a:extLst>
          </p:cNvPr>
          <p:cNvSpPr>
            <a:spLocks noGrp="1" noChangeArrowheads="1"/>
          </p:cNvSpPr>
          <p:nvPr>
            <p:ph type="title"/>
          </p:nvPr>
        </p:nvSpPr>
        <p:spPr>
          <a:xfrm>
            <a:off x="453701" y="371475"/>
            <a:ext cx="7893698" cy="742950"/>
          </a:xfrm>
        </p:spPr>
        <p:txBody>
          <a:bodyPr>
            <a:normAutofit/>
          </a:bodyPr>
          <a:lstStyle/>
          <a:p>
            <a:r>
              <a:rPr lang="en-US" altLang="ja-JP" dirty="0"/>
              <a:t>Ineffective and Unsafe</a:t>
            </a:r>
            <a:endParaRPr lang="en-US" altLang="en-US" dirty="0"/>
          </a:p>
        </p:txBody>
      </p:sp>
      <p:sp>
        <p:nvSpPr>
          <p:cNvPr id="156674" name="Rectangle 6">
            <a:extLst>
              <a:ext uri="{FF2B5EF4-FFF2-40B4-BE49-F238E27FC236}">
                <a16:creationId xmlns:a16="http://schemas.microsoft.com/office/drawing/2014/main" id="{39E00465-D93B-F641-81AE-A6996063178C}"/>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5F747D43-954D-EE4C-9CA2-642ACF588ED5}" type="slidenum">
              <a:rPr lang="en-US" altLang="en-US" sz="1050">
                <a:solidFill>
                  <a:srgbClr val="000000"/>
                </a:solidFill>
              </a:rPr>
              <a:pPr>
                <a:lnSpc>
                  <a:spcPct val="100000"/>
                </a:lnSpc>
                <a:spcBef>
                  <a:spcPct val="0"/>
                </a:spcBef>
                <a:buFontTx/>
                <a:buNone/>
              </a:pPr>
              <a:t>32</a:t>
            </a:fld>
            <a:endParaRPr lang="en-US" altLang="en-US" sz="1050">
              <a:solidFill>
                <a:srgbClr val="000000"/>
              </a:solidFill>
            </a:endParaRPr>
          </a:p>
        </p:txBody>
      </p:sp>
      <p:pic>
        <p:nvPicPr>
          <p:cNvPr id="156675" name="Picture 4" descr="Milwaukee 012">
            <a:extLst>
              <a:ext uri="{FF2B5EF4-FFF2-40B4-BE49-F238E27FC236}">
                <a16:creationId xmlns:a16="http://schemas.microsoft.com/office/drawing/2014/main" id="{5806D23B-BEA2-0143-AD23-644FCABC9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15" r="13513" b="-900"/>
          <a:stretch>
            <a:fillRect/>
          </a:stretch>
        </p:blipFill>
        <p:spPr bwMode="auto">
          <a:xfrm>
            <a:off x="5600700" y="2800350"/>
            <a:ext cx="2149079" cy="2228850"/>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56676" name="Picture 1056" descr="Milwaukee 068">
            <a:extLst>
              <a:ext uri="{FF2B5EF4-FFF2-40B4-BE49-F238E27FC236}">
                <a16:creationId xmlns:a16="http://schemas.microsoft.com/office/drawing/2014/main" id="{E0C8DEAA-4311-1448-B036-BA31EF143E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550" y="2228850"/>
            <a:ext cx="1243013" cy="3314700"/>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156677" name="Rectangle 30">
            <a:extLst>
              <a:ext uri="{FF2B5EF4-FFF2-40B4-BE49-F238E27FC236}">
                <a16:creationId xmlns:a16="http://schemas.microsoft.com/office/drawing/2014/main" id="{347BD886-2C75-AA40-9DC9-86DF787779A3}"/>
              </a:ext>
            </a:extLst>
          </p:cNvPr>
          <p:cNvSpPr>
            <a:spLocks noChangeArrowheads="1"/>
          </p:cNvSpPr>
          <p:nvPr/>
        </p:nvSpPr>
        <p:spPr bwMode="auto">
          <a:xfrm>
            <a:off x="4514850" y="2971800"/>
            <a:ext cx="685800" cy="285750"/>
          </a:xfrm>
          <a:prstGeom prst="rect">
            <a:avLst/>
          </a:prstGeom>
          <a:solidFill>
            <a:schemeClr val="bg2"/>
          </a:solidFill>
          <a:ln w="9525">
            <a:solidFill>
              <a:schemeClr val="tx1"/>
            </a:solidFill>
            <a:miter lim="800000"/>
            <a:headEnd/>
            <a:tailEnd/>
          </a:ln>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
        <p:nvSpPr>
          <p:cNvPr id="156679" name="Text Box 35">
            <a:extLst>
              <a:ext uri="{FF2B5EF4-FFF2-40B4-BE49-F238E27FC236}">
                <a16:creationId xmlns:a16="http://schemas.microsoft.com/office/drawing/2014/main" id="{BCA65902-9772-7143-B89F-FADBFD8D46EA}"/>
              </a:ext>
            </a:extLst>
          </p:cNvPr>
          <p:cNvSpPr txBox="1">
            <a:spLocks noChangeArrowheads="1"/>
          </p:cNvSpPr>
          <p:nvPr/>
        </p:nvSpPr>
        <p:spPr bwMode="auto">
          <a:xfrm>
            <a:off x="327991" y="2078832"/>
            <a:ext cx="3843959" cy="345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r>
              <a:rPr lang="en-US" altLang="en-US" sz="2800" dirty="0">
                <a:solidFill>
                  <a:srgbClr val="000000"/>
                </a:solidFill>
              </a:rPr>
              <a:t>Over-the-counter sprays &amp; foggers are not part of IPM in multifamily housing</a:t>
            </a:r>
          </a:p>
          <a:p>
            <a:r>
              <a:rPr lang="en-US" altLang="en-US" sz="2800" dirty="0">
                <a:solidFill>
                  <a:srgbClr val="000000"/>
                </a:solidFill>
              </a:rPr>
              <a:t>They are not compatible with baits</a:t>
            </a:r>
          </a:p>
          <a:p>
            <a:r>
              <a:rPr lang="en-US" altLang="en-US" sz="2800" dirty="0">
                <a:solidFill>
                  <a:srgbClr val="000000"/>
                </a:solidFill>
              </a:rPr>
              <a:t>Cockroaches develop resistance</a:t>
            </a:r>
            <a:endParaRPr lang="en-US" altLang="en-US" sz="2400" dirty="0">
              <a:solidFill>
                <a:srgbClr val="000000"/>
              </a:solidFill>
            </a:endParaRPr>
          </a:p>
        </p:txBody>
      </p:sp>
      <p:sp>
        <p:nvSpPr>
          <p:cNvPr id="156680" name="&quot;No&quot; Symbol 6">
            <a:extLst>
              <a:ext uri="{FF2B5EF4-FFF2-40B4-BE49-F238E27FC236}">
                <a16:creationId xmlns:a16="http://schemas.microsoft.com/office/drawing/2014/main" id="{42395EB8-EF1E-0346-84A2-021668B5D99B}"/>
              </a:ext>
            </a:extLst>
          </p:cNvPr>
          <p:cNvSpPr>
            <a:spLocks noChangeArrowheads="1"/>
          </p:cNvSpPr>
          <p:nvPr/>
        </p:nvSpPr>
        <p:spPr bwMode="auto">
          <a:xfrm>
            <a:off x="4171950" y="2228851"/>
            <a:ext cx="3771900" cy="3684985"/>
          </a:xfrm>
          <a:custGeom>
            <a:avLst/>
            <a:gdLst>
              <a:gd name="T0" fmla="*/ 2147483646 w 2971800"/>
              <a:gd name="T1" fmla="*/ 0 h 2971800"/>
              <a:gd name="T2" fmla="*/ 2147483646 w 2971800"/>
              <a:gd name="T3" fmla="*/ 2147483646 h 2971800"/>
              <a:gd name="T4" fmla="*/ 0 w 2971800"/>
              <a:gd name="T5" fmla="*/ 2147483646 h 2971800"/>
              <a:gd name="T6" fmla="*/ 2147483646 w 2971800"/>
              <a:gd name="T7" fmla="*/ 2147483646 h 2971800"/>
              <a:gd name="T8" fmla="*/ 2147483646 w 2971800"/>
              <a:gd name="T9" fmla="*/ 2147483646 h 2971800"/>
              <a:gd name="T10" fmla="*/ 2147483646 w 2971800"/>
              <a:gd name="T11" fmla="*/ 2147483646 h 2971800"/>
              <a:gd name="T12" fmla="*/ 2147483646 w 2971800"/>
              <a:gd name="T13" fmla="*/ 2147483646 h 2971800"/>
              <a:gd name="T14" fmla="*/ 2147483646 w 2971800"/>
              <a:gd name="T15" fmla="*/ 2147483646 h 2971800"/>
              <a:gd name="T16" fmla="*/ 0 60000 65536"/>
              <a:gd name="T17" fmla="*/ 0 60000 65536"/>
              <a:gd name="T18" fmla="*/ 0 60000 65536"/>
              <a:gd name="T19" fmla="*/ 0 60000 65536"/>
              <a:gd name="T20" fmla="*/ 0 60000 65536"/>
              <a:gd name="T21" fmla="*/ 0 60000 65536"/>
              <a:gd name="T22" fmla="*/ 0 60000 65536"/>
              <a:gd name="T23" fmla="*/ 0 60000 65536"/>
              <a:gd name="T24" fmla="*/ 435210 w 2971800"/>
              <a:gd name="T25" fmla="*/ 435210 h 2971800"/>
              <a:gd name="T26" fmla="*/ 2536590 w 2971800"/>
              <a:gd name="T27" fmla="*/ 2536590 h 2971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71800" h="2971800">
                <a:moveTo>
                  <a:pt x="0" y="1485900"/>
                </a:moveTo>
                <a:lnTo>
                  <a:pt x="0" y="1485900"/>
                </a:lnTo>
                <a:cubicBezTo>
                  <a:pt x="0" y="665260"/>
                  <a:pt x="665260" y="0"/>
                  <a:pt x="1485899" y="0"/>
                </a:cubicBezTo>
                <a:cubicBezTo>
                  <a:pt x="2306539" y="0"/>
                  <a:pt x="2971800" y="665260"/>
                  <a:pt x="2971800" y="1485900"/>
                </a:cubicBezTo>
                <a:cubicBezTo>
                  <a:pt x="2971800" y="2306539"/>
                  <a:pt x="2306539" y="2971799"/>
                  <a:pt x="1485900" y="2971800"/>
                </a:cubicBezTo>
                <a:cubicBezTo>
                  <a:pt x="665260" y="2971800"/>
                  <a:pt x="0" y="2306539"/>
                  <a:pt x="0" y="1485900"/>
                </a:cubicBezTo>
                <a:close/>
                <a:moveTo>
                  <a:pt x="2427596" y="2224752"/>
                </a:moveTo>
                <a:lnTo>
                  <a:pt x="2427595" y="2224751"/>
                </a:lnTo>
                <a:cubicBezTo>
                  <a:pt x="2592970" y="2013974"/>
                  <a:pt x="2682851" y="1753810"/>
                  <a:pt x="2682851" y="1485900"/>
                </a:cubicBezTo>
                <a:cubicBezTo>
                  <a:pt x="2682851" y="824841"/>
                  <a:pt x="2146957" y="288948"/>
                  <a:pt x="1485899" y="288948"/>
                </a:cubicBezTo>
                <a:cubicBezTo>
                  <a:pt x="1217989" y="288947"/>
                  <a:pt x="957824" y="378828"/>
                  <a:pt x="747047" y="544203"/>
                </a:cubicBezTo>
                <a:lnTo>
                  <a:pt x="2427596" y="2224752"/>
                </a:lnTo>
                <a:close/>
                <a:moveTo>
                  <a:pt x="544204" y="747048"/>
                </a:moveTo>
                <a:lnTo>
                  <a:pt x="544204" y="747048"/>
                </a:lnTo>
                <a:cubicBezTo>
                  <a:pt x="378829" y="957825"/>
                  <a:pt x="288949" y="1217989"/>
                  <a:pt x="288949" y="1485899"/>
                </a:cubicBezTo>
                <a:cubicBezTo>
                  <a:pt x="288949" y="2146958"/>
                  <a:pt x="824842" y="2682852"/>
                  <a:pt x="1485901" y="2682852"/>
                </a:cubicBezTo>
                <a:cubicBezTo>
                  <a:pt x="1753810" y="2682852"/>
                  <a:pt x="2013975" y="2592971"/>
                  <a:pt x="2224752" y="2427596"/>
                </a:cubicBezTo>
                <a:lnTo>
                  <a:pt x="544204" y="747048"/>
                </a:lnTo>
                <a:close/>
              </a:path>
            </a:pathLst>
          </a:custGeom>
          <a:solidFill>
            <a:srgbClr val="FF0000"/>
          </a:solidFill>
          <a:ln w="12700">
            <a:solidFill>
              <a:srgbClr val="B6DCDF"/>
            </a:solidFill>
            <a:round/>
            <a:headEnd/>
            <a:tailEnd/>
          </a:ln>
          <a:effectLst>
            <a:outerShdw dist="23000" dir="5400000" rotWithShape="0">
              <a:srgbClr val="808080">
                <a:alpha val="34998"/>
              </a:srgbClr>
            </a:outerShdw>
          </a:effectLst>
        </p:spPr>
        <p:txBody>
          <a:bodyPr anchor="ctr"/>
          <a:lstStyle/>
          <a:p>
            <a:endParaRPr lang="en-US" sz="1350"/>
          </a:p>
        </p:txBody>
      </p:sp>
      <p:sp>
        <p:nvSpPr>
          <p:cNvPr id="156681" name="Rectangle 39">
            <a:extLst>
              <a:ext uri="{FF2B5EF4-FFF2-40B4-BE49-F238E27FC236}">
                <a16:creationId xmlns:a16="http://schemas.microsoft.com/office/drawing/2014/main" id="{CA6C5236-E482-E04C-97EE-4F150998F236}"/>
              </a:ext>
            </a:extLst>
          </p:cNvPr>
          <p:cNvSpPr>
            <a:spLocks noChangeArrowheads="1"/>
          </p:cNvSpPr>
          <p:nvPr/>
        </p:nvSpPr>
        <p:spPr bwMode="auto">
          <a:xfrm>
            <a:off x="6000750" y="3086100"/>
            <a:ext cx="685800" cy="457200"/>
          </a:xfrm>
          <a:prstGeom prst="rect">
            <a:avLst/>
          </a:prstGeom>
          <a:solidFill>
            <a:schemeClr val="bg2"/>
          </a:solidFill>
          <a:ln w="9525">
            <a:solidFill>
              <a:schemeClr val="tx1"/>
            </a:solidFill>
            <a:miter lim="800000"/>
            <a:headEnd/>
            <a:tailEnd/>
          </a:ln>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500">
              <a:solidFill>
                <a:srgbClr val="000000"/>
              </a:solidFill>
            </a:endParaRPr>
          </a:p>
        </p:txBody>
      </p:sp>
    </p:spTree>
    <p:extLst>
      <p:ext uri="{BB962C8B-B14F-4D97-AF65-F5344CB8AC3E}">
        <p14:creationId xmlns:p14="http://schemas.microsoft.com/office/powerpoint/2010/main" val="4076659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12">
            <a:extLst>
              <a:ext uri="{FF2B5EF4-FFF2-40B4-BE49-F238E27FC236}">
                <a16:creationId xmlns:a16="http://schemas.microsoft.com/office/drawing/2014/main" id="{944C3063-072F-EC43-8CDE-BB6C40F1EE50}"/>
              </a:ext>
            </a:extLst>
          </p:cNvPr>
          <p:cNvSpPr>
            <a:spLocks noGrp="1" noChangeArrowheads="1"/>
          </p:cNvSpPr>
          <p:nvPr>
            <p:ph type="ctrTitle"/>
          </p:nvPr>
        </p:nvSpPr>
        <p:spPr>
          <a:xfrm>
            <a:off x="611322" y="422673"/>
            <a:ext cx="7772400" cy="1102519"/>
          </a:xfrm>
        </p:spPr>
        <p:txBody>
          <a:bodyPr/>
          <a:lstStyle/>
          <a:p>
            <a:r>
              <a:rPr lang="en-US" altLang="en-US" dirty="0"/>
              <a:t>IPM practice</a:t>
            </a:r>
          </a:p>
        </p:txBody>
      </p:sp>
      <p:sp>
        <p:nvSpPr>
          <p:cNvPr id="120837" name="Rectangle 13">
            <a:extLst>
              <a:ext uri="{FF2B5EF4-FFF2-40B4-BE49-F238E27FC236}">
                <a16:creationId xmlns:a16="http://schemas.microsoft.com/office/drawing/2014/main" id="{A1BFED3E-1554-784A-B2DF-A314FD16C23D}"/>
              </a:ext>
            </a:extLst>
          </p:cNvPr>
          <p:cNvSpPr>
            <a:spLocks noGrp="1" noChangeArrowheads="1"/>
          </p:cNvSpPr>
          <p:nvPr>
            <p:ph type="subTitle" idx="1"/>
          </p:nvPr>
        </p:nvSpPr>
        <p:spPr>
          <a:xfrm>
            <a:off x="1277542" y="2564607"/>
            <a:ext cx="4158853" cy="2160985"/>
          </a:xfrm>
        </p:spPr>
        <p:txBody>
          <a:bodyPr/>
          <a:lstStyle/>
          <a:p>
            <a:r>
              <a:rPr lang="en-US" altLang="en-US" dirty="0"/>
              <a:t>What’</a:t>
            </a:r>
            <a:r>
              <a:rPr lang="en-US" altLang="ja-JP" dirty="0"/>
              <a:t>s the problem here?</a:t>
            </a:r>
          </a:p>
          <a:p>
            <a:r>
              <a:rPr lang="en-US" altLang="ja-JP" dirty="0"/>
              <a:t>Who is responsible?</a:t>
            </a:r>
          </a:p>
          <a:p>
            <a:r>
              <a:rPr lang="en-US" altLang="en-US" dirty="0"/>
              <a:t>How would you fix it?</a:t>
            </a:r>
          </a:p>
        </p:txBody>
      </p:sp>
      <p:sp>
        <p:nvSpPr>
          <p:cNvPr id="120834" name="Rectangle 6">
            <a:extLst>
              <a:ext uri="{FF2B5EF4-FFF2-40B4-BE49-F238E27FC236}">
                <a16:creationId xmlns:a16="http://schemas.microsoft.com/office/drawing/2014/main" id="{E1266A06-CC3C-EB47-A648-6AC233443DF9}"/>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C69605D8-6E34-A445-BCC1-9AE540BAFA32}" type="slidenum">
              <a:rPr lang="en-US" altLang="en-US" sz="1050">
                <a:solidFill>
                  <a:srgbClr val="000000"/>
                </a:solidFill>
              </a:rPr>
              <a:pPr>
                <a:lnSpc>
                  <a:spcPct val="100000"/>
                </a:lnSpc>
                <a:spcBef>
                  <a:spcPct val="0"/>
                </a:spcBef>
                <a:buFontTx/>
                <a:buNone/>
              </a:pPr>
              <a:t>33</a:t>
            </a:fld>
            <a:endParaRPr lang="en-US" altLang="en-US" sz="1050">
              <a:solidFill>
                <a:srgbClr val="000000"/>
              </a:solidFill>
            </a:endParaRPr>
          </a:p>
        </p:txBody>
      </p:sp>
      <p:sp>
        <p:nvSpPr>
          <p:cNvPr id="120835" name="Rectangle 3">
            <a:extLst>
              <a:ext uri="{FF2B5EF4-FFF2-40B4-BE49-F238E27FC236}">
                <a16:creationId xmlns:a16="http://schemas.microsoft.com/office/drawing/2014/main" id="{4776E927-A4A5-B342-8DA9-7DF900E94097}"/>
              </a:ext>
            </a:extLst>
          </p:cNvPr>
          <p:cNvSpPr>
            <a:spLocks noChangeArrowheads="1"/>
          </p:cNvSpPr>
          <p:nvPr/>
        </p:nvSpPr>
        <p:spPr bwMode="auto">
          <a:xfrm>
            <a:off x="2800350" y="1885950"/>
            <a:ext cx="5829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80000"/>
              </a:lnSpc>
              <a:spcBef>
                <a:spcPct val="0"/>
              </a:spcBef>
              <a:spcAft>
                <a:spcPct val="30000"/>
              </a:spcAft>
              <a:buNone/>
            </a:pPr>
            <a:endParaRPr lang="en-US" altLang="en-US" sz="2700">
              <a:solidFill>
                <a:srgbClr val="000000"/>
              </a:solidFill>
            </a:endParaRPr>
          </a:p>
        </p:txBody>
      </p:sp>
    </p:spTree>
    <p:extLst>
      <p:ext uri="{BB962C8B-B14F-4D97-AF65-F5344CB8AC3E}">
        <p14:creationId xmlns:p14="http://schemas.microsoft.com/office/powerpoint/2010/main" val="1677382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7480A006-515A-3949-A2F0-83666E15D156}"/>
              </a:ext>
            </a:extLst>
          </p:cNvPr>
          <p:cNvSpPr>
            <a:spLocks noGrp="1" noChangeArrowheads="1"/>
          </p:cNvSpPr>
          <p:nvPr>
            <p:ph type="title"/>
          </p:nvPr>
        </p:nvSpPr>
        <p:spPr/>
        <p:txBody>
          <a:bodyPr/>
          <a:lstStyle/>
          <a:p>
            <a:endParaRPr lang="en-US" altLang="en-US"/>
          </a:p>
        </p:txBody>
      </p:sp>
      <p:sp>
        <p:nvSpPr>
          <p:cNvPr id="122883" name="Content Placeholder 2">
            <a:extLst>
              <a:ext uri="{FF2B5EF4-FFF2-40B4-BE49-F238E27FC236}">
                <a16:creationId xmlns:a16="http://schemas.microsoft.com/office/drawing/2014/main" id="{22953521-BC6F-3043-BFA7-81B320B6EF01}"/>
              </a:ext>
            </a:extLst>
          </p:cNvPr>
          <p:cNvSpPr>
            <a:spLocks noGrp="1" noChangeArrowheads="1"/>
          </p:cNvSpPr>
          <p:nvPr>
            <p:ph idx="1"/>
          </p:nvPr>
        </p:nvSpPr>
        <p:spPr/>
        <p:txBody>
          <a:bodyPr/>
          <a:lstStyle/>
          <a:p>
            <a:pPr marL="0" indent="0" algn="ctr">
              <a:buNone/>
            </a:pPr>
            <a:r>
              <a:rPr lang="en-US" altLang="en-US" sz="5400">
                <a:solidFill>
                  <a:srgbClr val="FF0000"/>
                </a:solidFill>
              </a:rPr>
              <a:t>Insert facility slides</a:t>
            </a:r>
          </a:p>
        </p:txBody>
      </p:sp>
      <p:sp>
        <p:nvSpPr>
          <p:cNvPr id="122884" name="Slide Number Placeholder 3">
            <a:extLst>
              <a:ext uri="{FF2B5EF4-FFF2-40B4-BE49-F238E27FC236}">
                <a16:creationId xmlns:a16="http://schemas.microsoft.com/office/drawing/2014/main" id="{84C02B1B-590B-7F49-AD99-9A41D185C5AE}"/>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EE418C9E-D89C-1744-BA74-6F7482689BAD}" type="slidenum">
              <a:rPr lang="en-US" altLang="en-US" sz="1050">
                <a:solidFill>
                  <a:srgbClr val="000000"/>
                </a:solidFill>
              </a:rPr>
              <a:pPr>
                <a:lnSpc>
                  <a:spcPct val="100000"/>
                </a:lnSpc>
                <a:spcBef>
                  <a:spcPct val="0"/>
                </a:spcBef>
                <a:buFontTx/>
                <a:buNone/>
              </a:pPr>
              <a:t>34</a:t>
            </a:fld>
            <a:endParaRPr lang="en-US" altLang="en-US" sz="1050">
              <a:solidFill>
                <a:srgbClr val="000000"/>
              </a:solidFill>
            </a:endParaRPr>
          </a:p>
        </p:txBody>
      </p:sp>
    </p:spTree>
    <p:extLst>
      <p:ext uri="{BB962C8B-B14F-4D97-AF65-F5344CB8AC3E}">
        <p14:creationId xmlns:p14="http://schemas.microsoft.com/office/powerpoint/2010/main" val="1394056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400ECCED-8360-4749-847D-190ACBB0D9DD}"/>
              </a:ext>
            </a:extLst>
          </p:cNvPr>
          <p:cNvSpPr>
            <a:spLocks noGrp="1" noChangeArrowheads="1"/>
          </p:cNvSpPr>
          <p:nvPr>
            <p:ph type="title"/>
          </p:nvPr>
        </p:nvSpPr>
        <p:spPr/>
        <p:txBody>
          <a:bodyPr/>
          <a:lstStyle/>
          <a:p>
            <a:r>
              <a:rPr lang="en-US" altLang="en-US" dirty="0"/>
              <a:t>Module Review or Workplan</a:t>
            </a:r>
            <a:br>
              <a:rPr lang="en-US" altLang="en-US" dirty="0"/>
            </a:br>
            <a:r>
              <a:rPr lang="en-US" altLang="en-US" dirty="0"/>
              <a:t>(What will you do now?)</a:t>
            </a:r>
          </a:p>
        </p:txBody>
      </p:sp>
      <p:sp>
        <p:nvSpPr>
          <p:cNvPr id="158723" name="Text Placeholder 4">
            <a:extLst>
              <a:ext uri="{FF2B5EF4-FFF2-40B4-BE49-F238E27FC236}">
                <a16:creationId xmlns:a16="http://schemas.microsoft.com/office/drawing/2014/main" id="{9D3C6662-ACDE-A643-98CC-74A0FD24F195}"/>
              </a:ext>
            </a:extLst>
          </p:cNvPr>
          <p:cNvSpPr>
            <a:spLocks noGrp="1" noChangeArrowheads="1"/>
          </p:cNvSpPr>
          <p:nvPr>
            <p:ph type="body" idx="1"/>
          </p:nvPr>
        </p:nvSpPr>
        <p:spPr/>
        <p:txBody>
          <a:bodyPr/>
          <a:lstStyle/>
          <a:p>
            <a:r>
              <a:rPr lang="en-US" altLang="en-US" sz="2400" dirty="0"/>
              <a:t>Who does what?</a:t>
            </a:r>
          </a:p>
        </p:txBody>
      </p:sp>
      <p:sp>
        <p:nvSpPr>
          <p:cNvPr id="158724" name="Content Placeholder 2">
            <a:extLst>
              <a:ext uri="{FF2B5EF4-FFF2-40B4-BE49-F238E27FC236}">
                <a16:creationId xmlns:a16="http://schemas.microsoft.com/office/drawing/2014/main" id="{72999931-9BF3-524F-B5DB-11D96386E6F0}"/>
              </a:ext>
            </a:extLst>
          </p:cNvPr>
          <p:cNvSpPr>
            <a:spLocks noGrp="1" noChangeArrowheads="1"/>
          </p:cNvSpPr>
          <p:nvPr>
            <p:ph sz="half" idx="2"/>
          </p:nvPr>
        </p:nvSpPr>
        <p:spPr>
          <a:xfrm>
            <a:off x="682557" y="2664619"/>
            <a:ext cx="3574257" cy="2963466"/>
          </a:xfrm>
        </p:spPr>
        <p:txBody>
          <a:bodyPr>
            <a:noAutofit/>
          </a:bodyPr>
          <a:lstStyle/>
          <a:p>
            <a:pPr marL="257175" indent="-257175" defTabSz="685800" eaLnBrk="1" hangingPunct="1">
              <a:lnSpc>
                <a:spcPct val="110000"/>
              </a:lnSpc>
              <a:spcBef>
                <a:spcPct val="30000"/>
              </a:spcBef>
              <a:buBlip>
                <a:blip r:embed="rId3"/>
              </a:buBlip>
            </a:pPr>
            <a:r>
              <a:rPr lang="en-US" altLang="en-US" sz="2100" kern="1200" dirty="0">
                <a:latin typeface="Arial" panose="020B0604020202020204" pitchFamily="34" charset="0"/>
                <a:ea typeface="Osaka" panose="020B0600000000000000" pitchFamily="34" charset="-128"/>
                <a:cs typeface="+mn-cs"/>
              </a:rPr>
              <a:t>Monitoring</a:t>
            </a:r>
          </a:p>
          <a:p>
            <a:pPr marL="257175" indent="-257175" defTabSz="685800" eaLnBrk="1" hangingPunct="1">
              <a:lnSpc>
                <a:spcPct val="110000"/>
              </a:lnSpc>
              <a:spcBef>
                <a:spcPct val="30000"/>
              </a:spcBef>
              <a:buBlip>
                <a:blip r:embed="rId3"/>
              </a:buBlip>
            </a:pPr>
            <a:r>
              <a:rPr lang="en-US" altLang="en-US" sz="2100" kern="1200" dirty="0">
                <a:latin typeface="Arial" panose="020B0604020202020204" pitchFamily="34" charset="0"/>
                <a:ea typeface="Osaka" panose="020B0600000000000000" pitchFamily="34" charset="-128"/>
                <a:cs typeface="+mn-cs"/>
              </a:rPr>
              <a:t>Sanitation/cleaning</a:t>
            </a:r>
          </a:p>
          <a:p>
            <a:pPr marL="257175" indent="-257175" defTabSz="685800" eaLnBrk="1" hangingPunct="1">
              <a:lnSpc>
                <a:spcPct val="110000"/>
              </a:lnSpc>
              <a:spcBef>
                <a:spcPct val="30000"/>
              </a:spcBef>
              <a:buBlip>
                <a:blip r:embed="rId3"/>
              </a:buBlip>
            </a:pPr>
            <a:r>
              <a:rPr lang="en-US" altLang="en-US" sz="2100" kern="1200" dirty="0">
                <a:latin typeface="Arial" panose="020B0604020202020204" pitchFamily="34" charset="0"/>
                <a:ea typeface="Osaka" panose="020B0600000000000000" pitchFamily="34" charset="-128"/>
                <a:cs typeface="+mn-cs"/>
              </a:rPr>
              <a:t>Exclusion: Sealing cracks &amp; crevices</a:t>
            </a:r>
          </a:p>
          <a:p>
            <a:pPr marL="257175" indent="-257175" defTabSz="685800" eaLnBrk="1" hangingPunct="1">
              <a:lnSpc>
                <a:spcPct val="110000"/>
              </a:lnSpc>
              <a:spcBef>
                <a:spcPct val="30000"/>
              </a:spcBef>
              <a:buBlip>
                <a:blip r:embed="rId3"/>
              </a:buBlip>
            </a:pPr>
            <a:r>
              <a:rPr lang="en-US" altLang="en-US" sz="2100" kern="1200" dirty="0">
                <a:latin typeface="Arial" panose="020B0604020202020204" pitchFamily="34" charset="0"/>
                <a:ea typeface="Osaka" panose="020B0600000000000000" pitchFamily="34" charset="-128"/>
                <a:cs typeface="+mn-cs"/>
              </a:rPr>
              <a:t>Vacuuming</a:t>
            </a:r>
          </a:p>
          <a:p>
            <a:pPr marL="257175" indent="-257175" defTabSz="685800" eaLnBrk="1" hangingPunct="1">
              <a:lnSpc>
                <a:spcPct val="110000"/>
              </a:lnSpc>
              <a:spcBef>
                <a:spcPct val="30000"/>
              </a:spcBef>
              <a:buBlip>
                <a:blip r:embed="rId3"/>
              </a:buBlip>
            </a:pPr>
            <a:r>
              <a:rPr lang="en-US" altLang="en-US" sz="2100" kern="1200" dirty="0">
                <a:latin typeface="Arial" panose="020B0604020202020204" pitchFamily="34" charset="0"/>
                <a:ea typeface="Osaka" panose="020B0600000000000000" pitchFamily="34" charset="-128"/>
                <a:cs typeface="+mn-cs"/>
              </a:rPr>
              <a:t>Repairing leaks</a:t>
            </a:r>
          </a:p>
          <a:p>
            <a:pPr marL="257175" indent="-257175" defTabSz="685800" eaLnBrk="1" hangingPunct="1">
              <a:lnSpc>
                <a:spcPct val="110000"/>
              </a:lnSpc>
              <a:spcBef>
                <a:spcPct val="30000"/>
              </a:spcBef>
              <a:buBlip>
                <a:blip r:embed="rId3"/>
              </a:buBlip>
            </a:pPr>
            <a:r>
              <a:rPr lang="en-US" altLang="en-US" sz="2100" kern="1200" dirty="0">
                <a:latin typeface="Arial" panose="020B0604020202020204" pitchFamily="34" charset="0"/>
                <a:ea typeface="Osaka" panose="020B0600000000000000" pitchFamily="34" charset="-128"/>
                <a:cs typeface="+mn-cs"/>
              </a:rPr>
              <a:t>Pesticide application</a:t>
            </a:r>
          </a:p>
        </p:txBody>
      </p:sp>
      <p:sp>
        <p:nvSpPr>
          <p:cNvPr id="158725" name="Text Placeholder 5">
            <a:extLst>
              <a:ext uri="{FF2B5EF4-FFF2-40B4-BE49-F238E27FC236}">
                <a16:creationId xmlns:a16="http://schemas.microsoft.com/office/drawing/2014/main" id="{3992619E-5DBB-6444-B2A0-5BB515092EBF}"/>
              </a:ext>
            </a:extLst>
          </p:cNvPr>
          <p:cNvSpPr>
            <a:spLocks noGrp="1" noChangeArrowheads="1"/>
          </p:cNvSpPr>
          <p:nvPr>
            <p:ph type="body" sz="quarter" idx="3"/>
          </p:nvPr>
        </p:nvSpPr>
        <p:spPr>
          <a:xfrm>
            <a:off x="4256814" y="1917555"/>
            <a:ext cx="3626644" cy="479822"/>
          </a:xfrm>
        </p:spPr>
        <p:txBody>
          <a:bodyPr/>
          <a:lstStyle/>
          <a:p>
            <a:r>
              <a:rPr lang="en-US" altLang="en-US" sz="2400" dirty="0"/>
              <a:t>Contract/Policy requirements</a:t>
            </a:r>
          </a:p>
        </p:txBody>
      </p:sp>
      <p:sp>
        <p:nvSpPr>
          <p:cNvPr id="158726" name="Content Placeholder 6">
            <a:extLst>
              <a:ext uri="{FF2B5EF4-FFF2-40B4-BE49-F238E27FC236}">
                <a16:creationId xmlns:a16="http://schemas.microsoft.com/office/drawing/2014/main" id="{AFCA6A25-C6DE-9F4A-ADDD-E3872C700021}"/>
              </a:ext>
            </a:extLst>
          </p:cNvPr>
          <p:cNvSpPr>
            <a:spLocks noGrp="1" noChangeArrowheads="1"/>
          </p:cNvSpPr>
          <p:nvPr>
            <p:ph sz="quarter" idx="4"/>
          </p:nvPr>
        </p:nvSpPr>
        <p:spPr>
          <a:xfrm>
            <a:off x="4144619" y="2576513"/>
            <a:ext cx="4921596" cy="2963466"/>
          </a:xfrm>
        </p:spPr>
        <p:txBody>
          <a:bodyPr>
            <a:normAutofit fontScale="32500" lnSpcReduction="20000"/>
          </a:bodyPr>
          <a:lstStyle/>
          <a:p>
            <a:pPr marL="257175" indent="-257175" defTabSz="685800" eaLnBrk="1" hangingPunct="1">
              <a:lnSpc>
                <a:spcPct val="110000"/>
              </a:lnSpc>
              <a:spcBef>
                <a:spcPct val="30000"/>
              </a:spcBef>
              <a:buBlip>
                <a:blip r:embed="rId3"/>
              </a:buBlip>
            </a:pPr>
            <a:r>
              <a:rPr lang="en-US" altLang="en-US" sz="5250" kern="1200" dirty="0">
                <a:latin typeface="Arial" panose="020B0604020202020204" pitchFamily="34" charset="0"/>
                <a:ea typeface="Osaka" panose="020B0600000000000000" pitchFamily="34" charset="-128"/>
                <a:cs typeface="+mn-cs"/>
              </a:rPr>
              <a:t>NO routine spraying</a:t>
            </a:r>
          </a:p>
          <a:p>
            <a:pPr marL="257175" indent="-257175" defTabSz="685800" eaLnBrk="1" hangingPunct="1">
              <a:lnSpc>
                <a:spcPct val="110000"/>
              </a:lnSpc>
              <a:spcBef>
                <a:spcPct val="30000"/>
              </a:spcBef>
              <a:buBlip>
                <a:blip r:embed="rId3"/>
              </a:buBlip>
            </a:pPr>
            <a:r>
              <a:rPr lang="en-US" altLang="en-US" sz="5250" kern="1200" dirty="0">
                <a:latin typeface="Arial" panose="020B0604020202020204" pitchFamily="34" charset="0"/>
                <a:ea typeface="Osaka" panose="020B0600000000000000" pitchFamily="34" charset="-128"/>
                <a:cs typeface="+mn-cs"/>
              </a:rPr>
              <a:t>NO pyrethroid sprays</a:t>
            </a:r>
          </a:p>
          <a:p>
            <a:pPr marL="257175" indent="-257175" defTabSz="685800" eaLnBrk="1" hangingPunct="1">
              <a:lnSpc>
                <a:spcPct val="110000"/>
              </a:lnSpc>
              <a:spcBef>
                <a:spcPct val="30000"/>
              </a:spcBef>
              <a:buBlip>
                <a:blip r:embed="rId3"/>
              </a:buBlip>
            </a:pPr>
            <a:r>
              <a:rPr lang="en-US" altLang="en-US" sz="5250" kern="1200" dirty="0">
                <a:latin typeface="Arial" panose="020B0604020202020204" pitchFamily="34" charset="0"/>
                <a:ea typeface="Osaka" panose="020B0600000000000000" pitchFamily="34" charset="-128"/>
                <a:cs typeface="+mn-cs"/>
              </a:rPr>
              <a:t>Monitors in all units</a:t>
            </a:r>
          </a:p>
          <a:p>
            <a:pPr marL="257175" indent="-257175" defTabSz="685800" eaLnBrk="1" hangingPunct="1">
              <a:lnSpc>
                <a:spcPct val="110000"/>
              </a:lnSpc>
              <a:spcBef>
                <a:spcPct val="30000"/>
              </a:spcBef>
              <a:buBlip>
                <a:blip r:embed="rId3"/>
              </a:buBlip>
            </a:pPr>
            <a:r>
              <a:rPr lang="en-US" altLang="en-US" sz="5250" kern="1200" dirty="0">
                <a:latin typeface="Arial" panose="020B0604020202020204" pitchFamily="34" charset="0"/>
                <a:ea typeface="Osaka" panose="020B0600000000000000" pitchFamily="34" charset="-128"/>
                <a:cs typeface="+mn-cs"/>
              </a:rPr>
              <a:t>Use (based on monitor counts):</a:t>
            </a:r>
            <a:endParaRPr lang="en-US" altLang="en-US" sz="3825" kern="1200" dirty="0">
              <a:latin typeface="Arial" panose="020B0604020202020204" pitchFamily="34" charset="0"/>
              <a:ea typeface="Osaka" panose="020B0600000000000000" pitchFamily="34" charset="-128"/>
              <a:cs typeface="+mn-cs"/>
            </a:endParaRPr>
          </a:p>
          <a:p>
            <a:pPr marL="558403" lvl="2" indent="-257175" defTabSz="685800" eaLnBrk="1" hangingPunct="1">
              <a:lnSpc>
                <a:spcPct val="110000"/>
              </a:lnSpc>
              <a:spcBef>
                <a:spcPct val="30000"/>
              </a:spcBef>
              <a:buBlip>
                <a:blip r:embed="rId3"/>
              </a:buBlip>
            </a:pPr>
            <a:r>
              <a:rPr lang="en-US" altLang="en-US" sz="4200" kern="1200" dirty="0">
                <a:latin typeface="Arial" panose="020B0604020202020204" pitchFamily="34" charset="0"/>
                <a:ea typeface="Osaka" panose="020B0600000000000000" pitchFamily="34" charset="-128"/>
                <a:cs typeface="+mn-cs"/>
              </a:rPr>
              <a:t>Baits</a:t>
            </a:r>
          </a:p>
          <a:p>
            <a:pPr marL="558403" lvl="2" indent="-257175" defTabSz="685800" eaLnBrk="1" hangingPunct="1">
              <a:lnSpc>
                <a:spcPct val="110000"/>
              </a:lnSpc>
              <a:spcBef>
                <a:spcPct val="30000"/>
              </a:spcBef>
              <a:buBlip>
                <a:blip r:embed="rId3"/>
              </a:buBlip>
            </a:pPr>
            <a:r>
              <a:rPr lang="en-US" altLang="en-US" sz="4200" kern="1200" dirty="0">
                <a:latin typeface="Arial" panose="020B0604020202020204" pitchFamily="34" charset="0"/>
                <a:ea typeface="Osaka" panose="020B0600000000000000" pitchFamily="34" charset="-128"/>
                <a:cs typeface="+mn-cs"/>
              </a:rPr>
              <a:t>Dusts</a:t>
            </a:r>
          </a:p>
          <a:p>
            <a:pPr marL="558403" lvl="2" indent="-257175" defTabSz="685800" eaLnBrk="1" hangingPunct="1">
              <a:lnSpc>
                <a:spcPct val="110000"/>
              </a:lnSpc>
              <a:spcBef>
                <a:spcPct val="30000"/>
              </a:spcBef>
              <a:buBlip>
                <a:blip r:embed="rId3"/>
              </a:buBlip>
            </a:pPr>
            <a:r>
              <a:rPr lang="en-US" altLang="en-US" sz="4200" kern="1200" dirty="0">
                <a:latin typeface="Arial" panose="020B0604020202020204" pitchFamily="34" charset="0"/>
                <a:ea typeface="Osaka" panose="020B0600000000000000" pitchFamily="34" charset="-128"/>
                <a:cs typeface="+mn-cs"/>
              </a:rPr>
              <a:t>IGRs</a:t>
            </a:r>
          </a:p>
          <a:p>
            <a:pPr marL="257175" indent="-257175" defTabSz="685800" eaLnBrk="1" hangingPunct="1">
              <a:lnSpc>
                <a:spcPct val="110000"/>
              </a:lnSpc>
              <a:spcBef>
                <a:spcPct val="30000"/>
              </a:spcBef>
              <a:buBlip>
                <a:blip r:embed="rId3"/>
              </a:buBlip>
            </a:pPr>
            <a:r>
              <a:rPr lang="en-US" altLang="en-US" sz="5550" kern="1200" dirty="0">
                <a:latin typeface="Arial" panose="020B0604020202020204" pitchFamily="34" charset="0"/>
                <a:ea typeface="Osaka" panose="020B0600000000000000" pitchFamily="34" charset="-128"/>
                <a:cs typeface="+mn-cs"/>
              </a:rPr>
              <a:t>Follow-up treatment/schedule every 2-4 weeks</a:t>
            </a:r>
          </a:p>
          <a:p>
            <a:pPr marL="257175" indent="-257175" defTabSz="685800" eaLnBrk="1" hangingPunct="1">
              <a:lnSpc>
                <a:spcPct val="110000"/>
              </a:lnSpc>
              <a:spcBef>
                <a:spcPct val="30000"/>
              </a:spcBef>
              <a:buBlip>
                <a:blip r:embed="rId3"/>
              </a:buBlip>
            </a:pPr>
            <a:r>
              <a:rPr lang="en-US" altLang="en-US" sz="5550" kern="1200" dirty="0">
                <a:latin typeface="Arial" panose="020B0604020202020204" pitchFamily="34" charset="0"/>
                <a:ea typeface="Osaka" panose="020B0600000000000000" pitchFamily="34" charset="-128"/>
                <a:cs typeface="+mn-cs"/>
              </a:rPr>
              <a:t>Baits rotated monthly</a:t>
            </a:r>
          </a:p>
          <a:p>
            <a:endParaRPr lang="en-US" altLang="en-US" dirty="0"/>
          </a:p>
        </p:txBody>
      </p:sp>
      <p:sp>
        <p:nvSpPr>
          <p:cNvPr id="158727" name="Slide Number Placeholder 3">
            <a:extLst>
              <a:ext uri="{FF2B5EF4-FFF2-40B4-BE49-F238E27FC236}">
                <a16:creationId xmlns:a16="http://schemas.microsoft.com/office/drawing/2014/main" id="{9B337C7C-BC9A-5840-88AE-363580B817B9}"/>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2C6BE46A-E00A-5F47-AD6F-45F0D736251F}" type="slidenum">
              <a:rPr lang="en-US" altLang="en-US" sz="1050">
                <a:solidFill>
                  <a:srgbClr val="000000"/>
                </a:solidFill>
              </a:rPr>
              <a:pPr>
                <a:lnSpc>
                  <a:spcPct val="100000"/>
                </a:lnSpc>
                <a:spcBef>
                  <a:spcPct val="0"/>
                </a:spcBef>
                <a:buFontTx/>
                <a:buNone/>
              </a:pPr>
              <a:t>35</a:t>
            </a:fld>
            <a:endParaRPr lang="en-US" altLang="en-US" sz="1050">
              <a:solidFill>
                <a:srgbClr val="000000"/>
              </a:solidFill>
            </a:endParaRPr>
          </a:p>
        </p:txBody>
      </p:sp>
    </p:spTree>
    <p:extLst>
      <p:ext uri="{BB962C8B-B14F-4D97-AF65-F5344CB8AC3E}">
        <p14:creationId xmlns:p14="http://schemas.microsoft.com/office/powerpoint/2010/main" val="30659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87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87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87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872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87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872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87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872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8726">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872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8726">
                                            <p:txEl>
                                              <p:pRg st="4" end="4"/>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58726">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58726">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58726">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872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2">
            <a:extLst>
              <a:ext uri="{FF2B5EF4-FFF2-40B4-BE49-F238E27FC236}">
                <a16:creationId xmlns:a16="http://schemas.microsoft.com/office/drawing/2014/main" id="{BEC9E180-A5DD-D24B-988B-B9F254AB75A4}"/>
              </a:ext>
            </a:extLst>
          </p:cNvPr>
          <p:cNvSpPr>
            <a:spLocks noGrp="1" noChangeArrowheads="1"/>
          </p:cNvSpPr>
          <p:nvPr>
            <p:ph type="title"/>
          </p:nvPr>
        </p:nvSpPr>
        <p:spPr>
          <a:xfrm>
            <a:off x="1143000" y="1085850"/>
            <a:ext cx="6858000" cy="857250"/>
          </a:xfrm>
        </p:spPr>
        <p:txBody>
          <a:bodyPr anchor="ctr"/>
          <a:lstStyle/>
          <a:p>
            <a:pPr algn="ctr" eaLnBrk="1" hangingPunct="1">
              <a:lnSpc>
                <a:spcPct val="80000"/>
              </a:lnSpc>
              <a:spcAft>
                <a:spcPct val="30000"/>
              </a:spcAft>
            </a:pPr>
            <a:r>
              <a:rPr lang="en-US" altLang="en-US"/>
              <a:t>Questions?</a:t>
            </a:r>
            <a:endParaRPr lang="en-US" altLang="en-US" b="0"/>
          </a:p>
        </p:txBody>
      </p:sp>
      <p:sp>
        <p:nvSpPr>
          <p:cNvPr id="160770" name="Rectangle 6">
            <a:extLst>
              <a:ext uri="{FF2B5EF4-FFF2-40B4-BE49-F238E27FC236}">
                <a16:creationId xmlns:a16="http://schemas.microsoft.com/office/drawing/2014/main" id="{23933FCF-6DE9-9843-A6F4-97EFE361A287}"/>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224C51F2-65C0-384F-82B9-369411748CC3}" type="slidenum">
              <a:rPr lang="en-US" altLang="en-US" sz="1050">
                <a:solidFill>
                  <a:srgbClr val="000000"/>
                </a:solidFill>
              </a:rPr>
              <a:pPr>
                <a:lnSpc>
                  <a:spcPct val="100000"/>
                </a:lnSpc>
                <a:spcBef>
                  <a:spcPct val="0"/>
                </a:spcBef>
                <a:buFontTx/>
                <a:buNone/>
              </a:pPr>
              <a:t>36</a:t>
            </a:fld>
            <a:endParaRPr lang="en-US" altLang="en-US" sz="1050">
              <a:solidFill>
                <a:srgbClr val="000000"/>
              </a:solidFill>
            </a:endParaRPr>
          </a:p>
        </p:txBody>
      </p:sp>
      <p:pic>
        <p:nvPicPr>
          <p:cNvPr id="160772" name="Picture 21">
            <a:extLst>
              <a:ext uri="{FF2B5EF4-FFF2-40B4-BE49-F238E27FC236}">
                <a16:creationId xmlns:a16="http://schemas.microsoft.com/office/drawing/2014/main" id="{9FA64B02-EA2B-554C-929D-6AADC9876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09892">
            <a:off x="5312569" y="4404124"/>
            <a:ext cx="1028700" cy="80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21">
            <a:extLst>
              <a:ext uri="{FF2B5EF4-FFF2-40B4-BE49-F238E27FC236}">
                <a16:creationId xmlns:a16="http://schemas.microsoft.com/office/drawing/2014/main" id="{89728925-7A4C-CA4C-B9C6-1DD437FE2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300" y="4286250"/>
            <a:ext cx="11430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21">
            <a:extLst>
              <a:ext uri="{FF2B5EF4-FFF2-40B4-BE49-F238E27FC236}">
                <a16:creationId xmlns:a16="http://schemas.microsoft.com/office/drawing/2014/main" id="{919E1B86-E98E-C14A-B1C0-5EB611C453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98763">
            <a:off x="1885950" y="2494361"/>
            <a:ext cx="1200150" cy="9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21">
            <a:extLst>
              <a:ext uri="{FF2B5EF4-FFF2-40B4-BE49-F238E27FC236}">
                <a16:creationId xmlns:a16="http://schemas.microsoft.com/office/drawing/2014/main" id="{E945808D-7616-F349-B4E4-6059821CA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126101">
            <a:off x="6446639" y="2722364"/>
            <a:ext cx="1028700" cy="80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17656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10">
            <a:extLst>
              <a:ext uri="{FF2B5EF4-FFF2-40B4-BE49-F238E27FC236}">
                <a16:creationId xmlns:a16="http://schemas.microsoft.com/office/drawing/2014/main" id="{8D3BE3BC-B58F-CA44-88AA-765411E781FB}"/>
              </a:ext>
            </a:extLst>
          </p:cNvPr>
          <p:cNvSpPr>
            <a:spLocks noGrp="1" noChangeArrowheads="1"/>
          </p:cNvSpPr>
          <p:nvPr>
            <p:ph type="title"/>
          </p:nvPr>
        </p:nvSpPr>
        <p:spPr>
          <a:xfrm>
            <a:off x="1095431" y="278607"/>
            <a:ext cx="6386513" cy="1081088"/>
          </a:xfrm>
        </p:spPr>
        <p:txBody>
          <a:bodyPr>
            <a:normAutofit/>
          </a:bodyPr>
          <a:lstStyle/>
          <a:p>
            <a:r>
              <a:rPr lang="en-US" altLang="en-US" dirty="0"/>
              <a:t>Cockroaches are </a:t>
            </a:r>
            <a:br>
              <a:rPr lang="en-US" altLang="en-US" dirty="0"/>
            </a:br>
            <a:r>
              <a:rPr lang="en-US" altLang="en-US" sz="4500" dirty="0"/>
              <a:t>Health Hazards</a:t>
            </a:r>
          </a:p>
        </p:txBody>
      </p:sp>
      <p:sp>
        <p:nvSpPr>
          <p:cNvPr id="88068" name="Rectangle 11">
            <a:extLst>
              <a:ext uri="{FF2B5EF4-FFF2-40B4-BE49-F238E27FC236}">
                <a16:creationId xmlns:a16="http://schemas.microsoft.com/office/drawing/2014/main" id="{7FFCCC1E-FF35-464C-8DE1-E65291D011C4}"/>
              </a:ext>
            </a:extLst>
          </p:cNvPr>
          <p:cNvSpPr>
            <a:spLocks noGrp="1" noChangeArrowheads="1"/>
          </p:cNvSpPr>
          <p:nvPr>
            <p:ph idx="1"/>
          </p:nvPr>
        </p:nvSpPr>
        <p:spPr>
          <a:xfrm>
            <a:off x="395288" y="1901651"/>
            <a:ext cx="6767513" cy="3402806"/>
          </a:xfrm>
        </p:spPr>
        <p:txBody>
          <a:bodyPr/>
          <a:lstStyle/>
          <a:p>
            <a:pPr>
              <a:buFontTx/>
              <a:buNone/>
            </a:pPr>
            <a:r>
              <a:rPr lang="en-US" altLang="en-US" sz="2700" b="1" dirty="0"/>
              <a:t>Cockroaches</a:t>
            </a:r>
            <a:r>
              <a:rPr lang="en-US" altLang="en-US" sz="2700" dirty="0"/>
              <a:t> </a:t>
            </a:r>
            <a:r>
              <a:rPr lang="en-US" altLang="en-US" sz="2700" b="1" dirty="0"/>
              <a:t>and their </a:t>
            </a:r>
            <a:r>
              <a:rPr lang="en-US" altLang="en-US" sz="2700" b="1" dirty="0" err="1"/>
              <a:t>frass</a:t>
            </a:r>
            <a:r>
              <a:rPr lang="en-US" altLang="en-US" sz="2700" dirty="0"/>
              <a:t>:</a:t>
            </a:r>
          </a:p>
          <a:p>
            <a:pPr marL="390525" indent="-390525" defTabSz="685800" eaLnBrk="1" hangingPunct="1">
              <a:lnSpc>
                <a:spcPct val="90000"/>
              </a:lnSpc>
              <a:spcBef>
                <a:spcPct val="30000"/>
              </a:spcBef>
              <a:buBlip>
                <a:blip r:embed="rId3"/>
              </a:buBlip>
            </a:pPr>
            <a:r>
              <a:rPr lang="en-US" altLang="en-US" kern="1200" dirty="0">
                <a:latin typeface="Arial" panose="020B0604020202020204" pitchFamily="34" charset="0"/>
                <a:ea typeface="Osaka" panose="020B0600000000000000" pitchFamily="34" charset="-128"/>
                <a:cs typeface="+mn-cs"/>
              </a:rPr>
              <a:t>Make asthma worse in sensitive people</a:t>
            </a:r>
          </a:p>
          <a:p>
            <a:pPr marL="390525" indent="-390525" defTabSz="685800" eaLnBrk="1" hangingPunct="1">
              <a:lnSpc>
                <a:spcPct val="90000"/>
              </a:lnSpc>
              <a:spcBef>
                <a:spcPct val="30000"/>
              </a:spcBef>
              <a:buBlip>
                <a:blip r:embed="rId3"/>
              </a:buBlip>
            </a:pPr>
            <a:r>
              <a:rPr lang="en-US" altLang="en-US" b="1" kern="1200" dirty="0">
                <a:latin typeface="Arial" panose="020B0604020202020204" pitchFamily="34" charset="0"/>
                <a:ea typeface="Osaka" panose="020B0600000000000000" pitchFamily="34" charset="-128"/>
                <a:cs typeface="+mn-cs"/>
              </a:rPr>
              <a:t>Cause</a:t>
            </a:r>
            <a:r>
              <a:rPr lang="en-US" altLang="en-US" kern="1200" dirty="0">
                <a:latin typeface="Arial" panose="020B0604020202020204" pitchFamily="34" charset="0"/>
                <a:ea typeface="Osaka" panose="020B0600000000000000" pitchFamily="34" charset="-128"/>
                <a:cs typeface="+mn-cs"/>
              </a:rPr>
              <a:t> asthma in preschool-aged children </a:t>
            </a:r>
          </a:p>
          <a:p>
            <a:pPr marL="390525" indent="-390525" defTabSz="685800" eaLnBrk="1" hangingPunct="1">
              <a:lnSpc>
                <a:spcPct val="90000"/>
              </a:lnSpc>
              <a:spcBef>
                <a:spcPct val="30000"/>
              </a:spcBef>
              <a:buBlip>
                <a:blip r:embed="rId3"/>
              </a:buBlip>
            </a:pPr>
            <a:r>
              <a:rPr lang="en-US" altLang="en-US" kern="1200" dirty="0">
                <a:latin typeface="Arial" panose="020B0604020202020204" pitchFamily="34" charset="0"/>
                <a:ea typeface="Osaka" panose="020B0600000000000000" pitchFamily="34" charset="-128"/>
                <a:cs typeface="+mn-cs"/>
              </a:rPr>
              <a:t>Cause or aggravate allergies</a:t>
            </a:r>
          </a:p>
          <a:p>
            <a:pPr marL="390525" indent="-390525" defTabSz="685800" eaLnBrk="1" hangingPunct="1">
              <a:lnSpc>
                <a:spcPct val="90000"/>
              </a:lnSpc>
              <a:spcBef>
                <a:spcPct val="30000"/>
              </a:spcBef>
              <a:buBlip>
                <a:blip r:embed="rId3"/>
              </a:buBlip>
            </a:pPr>
            <a:r>
              <a:rPr lang="en-US" altLang="en-US" kern="1200" dirty="0">
                <a:latin typeface="Arial" panose="020B0604020202020204" pitchFamily="34" charset="0"/>
                <a:ea typeface="Osaka" panose="020B0600000000000000" pitchFamily="34" charset="-128"/>
                <a:cs typeface="+mn-cs"/>
              </a:rPr>
              <a:t>Contaminate food, dishes, and counters</a:t>
            </a:r>
          </a:p>
          <a:p>
            <a:pPr marL="0" indent="0" defTabSz="685800" eaLnBrk="1" hangingPunct="1">
              <a:lnSpc>
                <a:spcPct val="90000"/>
              </a:lnSpc>
              <a:spcBef>
                <a:spcPct val="30000"/>
              </a:spcBef>
              <a:buNone/>
            </a:pPr>
            <a:endParaRPr lang="en-US" altLang="en-US" b="1" kern="1200" dirty="0">
              <a:latin typeface="Arial" panose="020B0604020202020204" pitchFamily="34" charset="0"/>
              <a:ea typeface="Osaka" panose="020B0600000000000000" pitchFamily="34" charset="-128"/>
              <a:cs typeface="+mn-cs"/>
            </a:endParaRPr>
          </a:p>
          <a:p>
            <a:pPr marL="0" indent="0" defTabSz="685800" eaLnBrk="1" hangingPunct="1">
              <a:lnSpc>
                <a:spcPct val="90000"/>
              </a:lnSpc>
              <a:spcBef>
                <a:spcPct val="30000"/>
              </a:spcBef>
              <a:buNone/>
            </a:pPr>
            <a:r>
              <a:rPr lang="en-US" altLang="en-US" sz="2700" b="1" kern="1200" dirty="0">
                <a:solidFill>
                  <a:srgbClr val="941100"/>
                </a:solidFill>
                <a:latin typeface="Arial" panose="020B0604020202020204" pitchFamily="34" charset="0"/>
                <a:ea typeface="Osaka" panose="020B0600000000000000" pitchFamily="34" charset="-128"/>
                <a:cs typeface="+mn-cs"/>
              </a:rPr>
              <a:t>Clean dead cockroaches, skins &amp; </a:t>
            </a:r>
            <a:r>
              <a:rPr lang="en-US" altLang="en-US" sz="2700" b="1" kern="1200" dirty="0" err="1">
                <a:solidFill>
                  <a:srgbClr val="941100"/>
                </a:solidFill>
                <a:latin typeface="Arial" panose="020B0604020202020204" pitchFamily="34" charset="0"/>
                <a:ea typeface="Osaka" panose="020B0600000000000000" pitchFamily="34" charset="-128"/>
                <a:cs typeface="+mn-cs"/>
              </a:rPr>
              <a:t>frass</a:t>
            </a:r>
            <a:r>
              <a:rPr lang="en-US" altLang="en-US" sz="2700" b="1" kern="1200" dirty="0">
                <a:solidFill>
                  <a:srgbClr val="941100"/>
                </a:solidFill>
                <a:latin typeface="Arial" panose="020B0604020202020204" pitchFamily="34" charset="0"/>
                <a:ea typeface="Osaka" panose="020B0600000000000000" pitchFamily="34" charset="-128"/>
                <a:cs typeface="+mn-cs"/>
              </a:rPr>
              <a:t>!</a:t>
            </a:r>
          </a:p>
        </p:txBody>
      </p:sp>
      <p:sp>
        <p:nvSpPr>
          <p:cNvPr id="88066" name="Rectangle 6">
            <a:extLst>
              <a:ext uri="{FF2B5EF4-FFF2-40B4-BE49-F238E27FC236}">
                <a16:creationId xmlns:a16="http://schemas.microsoft.com/office/drawing/2014/main" id="{E7058BC0-B448-C24A-B1AC-3776EDB4E611}"/>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2428ACF3-C13E-C549-B503-ADE9934729AE}" type="slidenum">
              <a:rPr lang="en-US" altLang="en-US" sz="1050">
                <a:solidFill>
                  <a:srgbClr val="000000"/>
                </a:solidFill>
              </a:rPr>
              <a:pPr>
                <a:lnSpc>
                  <a:spcPct val="100000"/>
                </a:lnSpc>
                <a:spcBef>
                  <a:spcPct val="0"/>
                </a:spcBef>
                <a:buFontTx/>
                <a:buNone/>
              </a:pPr>
              <a:t>4</a:t>
            </a:fld>
            <a:endParaRPr lang="en-US" altLang="en-US" sz="1050">
              <a:solidFill>
                <a:srgbClr val="000000"/>
              </a:solidFill>
            </a:endParaRPr>
          </a:p>
        </p:txBody>
      </p:sp>
      <p:pic>
        <p:nvPicPr>
          <p:cNvPr id="5" name="Picture 21">
            <a:extLst>
              <a:ext uri="{FF2B5EF4-FFF2-40B4-BE49-F238E27FC236}">
                <a16:creationId xmlns:a16="http://schemas.microsoft.com/office/drawing/2014/main" id="{2013938B-43CA-9549-91D0-18E6FC4B2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7977" y="6048334"/>
            <a:ext cx="939016" cy="73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bathroom drawing">
            <a:extLst>
              <a:ext uri="{FF2B5EF4-FFF2-40B4-BE49-F238E27FC236}">
                <a16:creationId xmlns:a16="http://schemas.microsoft.com/office/drawing/2014/main" id="{8CAC866C-29B3-304E-88D1-A646CBAD45B8}"/>
              </a:ext>
            </a:extLst>
          </p:cNvPr>
          <p:cNvPicPr>
            <a:picLocks noChangeAspect="1" noChangeArrowheads="1"/>
          </p:cNvPicPr>
          <p:nvPr/>
        </p:nvPicPr>
        <p:blipFill rotWithShape="1">
          <a:blip r:embed="rId5">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val="0"/>
              </a:ext>
            </a:extLst>
          </a:blip>
          <a:srcRect l="5741" t="3896" r="5076" b="5407"/>
          <a:stretch/>
        </p:blipFill>
        <p:spPr bwMode="auto">
          <a:xfrm>
            <a:off x="1204855" y="5475642"/>
            <a:ext cx="1699709" cy="13045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kitchen sketch image shutter stock">
            <a:extLst>
              <a:ext uri="{FF2B5EF4-FFF2-40B4-BE49-F238E27FC236}">
                <a16:creationId xmlns:a16="http://schemas.microsoft.com/office/drawing/2014/main" id="{B0E5D5FE-4A86-A04B-B749-82BCFE9E21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152"/>
          <a:stretch/>
        </p:blipFill>
        <p:spPr bwMode="auto">
          <a:xfrm>
            <a:off x="4883897" y="5390930"/>
            <a:ext cx="3269503" cy="13892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a:extLst>
              <a:ext uri="{FF2B5EF4-FFF2-40B4-BE49-F238E27FC236}">
                <a16:creationId xmlns:a16="http://schemas.microsoft.com/office/drawing/2014/main" id="{BBB4EB75-F8F0-A248-B300-952BFB5C8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108961" y="5509445"/>
            <a:ext cx="939016" cy="73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B2759F02-5E45-4543-8D57-C353BD32DBFE}"/>
              </a:ext>
            </a:extLst>
          </p:cNvPr>
          <p:cNvCxnSpPr>
            <a:cxnSpLocks/>
          </p:cNvCxnSpPr>
          <p:nvPr/>
        </p:nvCxnSpPr>
        <p:spPr bwMode="auto">
          <a:xfrm>
            <a:off x="4229010" y="5875386"/>
            <a:ext cx="1023179" cy="0"/>
          </a:xfrm>
          <a:prstGeom prst="straightConnector1">
            <a:avLst/>
          </a:prstGeom>
          <a:ln w="76200">
            <a:solidFill>
              <a:schemeClr val="accent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050B055-F0A0-3B49-9D97-DF41E97CD75D}"/>
              </a:ext>
            </a:extLst>
          </p:cNvPr>
          <p:cNvCxnSpPr>
            <a:cxnSpLocks/>
          </p:cNvCxnSpPr>
          <p:nvPr/>
        </p:nvCxnSpPr>
        <p:spPr bwMode="auto">
          <a:xfrm flipH="1">
            <a:off x="2904564" y="6452767"/>
            <a:ext cx="1131452" cy="0"/>
          </a:xfrm>
          <a:prstGeom prst="straightConnector1">
            <a:avLst/>
          </a:prstGeom>
          <a:ln w="76200">
            <a:solidFill>
              <a:schemeClr val="accent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7" name="Picture 2">
            <a:extLst>
              <a:ext uri="{FF2B5EF4-FFF2-40B4-BE49-F238E27FC236}">
                <a16:creationId xmlns:a16="http://schemas.microsoft.com/office/drawing/2014/main" id="{F28A164F-FB7B-9747-ACBD-19D2545CEAB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5994" y="2171194"/>
            <a:ext cx="1597025" cy="2408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97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725DA0A3-D6E2-7F48-A35F-474586762059}"/>
              </a:ext>
            </a:extLst>
          </p:cNvPr>
          <p:cNvSpPr>
            <a:spLocks/>
          </p:cNvSpPr>
          <p:nvPr/>
        </p:nvSpPr>
        <p:spPr bwMode="auto">
          <a:xfrm>
            <a:off x="1143000" y="443753"/>
            <a:ext cx="60007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80000"/>
              </a:lnSpc>
              <a:spcBef>
                <a:spcPct val="0"/>
              </a:spcBef>
              <a:spcAft>
                <a:spcPct val="30000"/>
              </a:spcAft>
              <a:buNone/>
            </a:pPr>
            <a:r>
              <a:rPr lang="en-US" altLang="en-US" sz="2700" b="1">
                <a:solidFill>
                  <a:srgbClr val="800000"/>
                </a:solidFill>
              </a:rPr>
              <a:t>One German cockroach, </a:t>
            </a:r>
            <a:br>
              <a:rPr lang="en-US" altLang="en-US" sz="2700" b="1">
                <a:solidFill>
                  <a:srgbClr val="800000"/>
                </a:solidFill>
              </a:rPr>
            </a:br>
            <a:r>
              <a:rPr lang="en-US" altLang="en-US" sz="2700" b="1">
                <a:solidFill>
                  <a:srgbClr val="800000"/>
                </a:solidFill>
              </a:rPr>
              <a:t>1/2 a year…</a:t>
            </a:r>
            <a:endParaRPr lang="en-US" altLang="en-US" sz="3000" b="1">
              <a:solidFill>
                <a:srgbClr val="800000"/>
              </a:solidFill>
            </a:endParaRPr>
          </a:p>
        </p:txBody>
      </p:sp>
      <p:pic>
        <p:nvPicPr>
          <p:cNvPr id="100355" name="Picture 20" descr="cockroach graph.jpg">
            <a:extLst>
              <a:ext uri="{FF2B5EF4-FFF2-40B4-BE49-F238E27FC236}">
                <a16:creationId xmlns:a16="http://schemas.microsoft.com/office/drawing/2014/main" id="{B6A7CC66-1F4A-C743-8780-E5C2D1A003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114550"/>
            <a:ext cx="6858000" cy="3639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6">
            <a:extLst>
              <a:ext uri="{FF2B5EF4-FFF2-40B4-BE49-F238E27FC236}">
                <a16:creationId xmlns:a16="http://schemas.microsoft.com/office/drawing/2014/main" id="{97735A19-3C96-1D44-90E4-55AE7C451647}"/>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C8F107E7-4F14-CB45-A573-8DC8AC51AB1D}" type="slidenum">
              <a:rPr lang="en-US" altLang="en-US" sz="1050">
                <a:solidFill>
                  <a:srgbClr val="000000"/>
                </a:solidFill>
              </a:rPr>
              <a:pPr>
                <a:lnSpc>
                  <a:spcPct val="100000"/>
                </a:lnSpc>
                <a:spcBef>
                  <a:spcPct val="0"/>
                </a:spcBef>
                <a:buFontTx/>
                <a:buNone/>
              </a:pPr>
              <a:t>5</a:t>
            </a:fld>
            <a:endParaRPr lang="en-US" altLang="en-US" sz="1050">
              <a:solidFill>
                <a:srgbClr val="000000"/>
              </a:solidFill>
            </a:endParaRPr>
          </a:p>
        </p:txBody>
      </p:sp>
    </p:spTree>
    <p:extLst>
      <p:ext uri="{BB962C8B-B14F-4D97-AF65-F5344CB8AC3E}">
        <p14:creationId xmlns:p14="http://schemas.microsoft.com/office/powerpoint/2010/main" val="2669006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a:extLst>
              <a:ext uri="{FF2B5EF4-FFF2-40B4-BE49-F238E27FC236}">
                <a16:creationId xmlns:a16="http://schemas.microsoft.com/office/drawing/2014/main" id="{DD5E025D-113F-8F41-AB22-A58BEA576442}"/>
              </a:ext>
            </a:extLst>
          </p:cNvPr>
          <p:cNvSpPr>
            <a:spLocks noGrp="1" noChangeArrowheads="1"/>
          </p:cNvSpPr>
          <p:nvPr>
            <p:ph type="title"/>
          </p:nvPr>
        </p:nvSpPr>
        <p:spPr>
          <a:xfrm>
            <a:off x="1155774" y="454510"/>
            <a:ext cx="5829300" cy="742950"/>
          </a:xfrm>
        </p:spPr>
        <p:txBody>
          <a:bodyPr anchor="ctr"/>
          <a:lstStyle/>
          <a:p>
            <a:pPr eaLnBrk="1" hangingPunct="1">
              <a:lnSpc>
                <a:spcPct val="80000"/>
              </a:lnSpc>
              <a:spcAft>
                <a:spcPct val="30000"/>
              </a:spcAft>
            </a:pPr>
            <a:r>
              <a:rPr lang="en-US" altLang="en-US" dirty="0"/>
              <a:t>Signs of cockroaches</a:t>
            </a:r>
          </a:p>
        </p:txBody>
      </p:sp>
      <p:sp>
        <p:nvSpPr>
          <p:cNvPr id="102405" name="Rectangle 16">
            <a:extLst>
              <a:ext uri="{FF2B5EF4-FFF2-40B4-BE49-F238E27FC236}">
                <a16:creationId xmlns:a16="http://schemas.microsoft.com/office/drawing/2014/main" id="{FA81865B-8A00-5141-A5A3-79807BCD2249}"/>
              </a:ext>
            </a:extLst>
          </p:cNvPr>
          <p:cNvSpPr>
            <a:spLocks noGrp="1" noChangeArrowheads="1"/>
          </p:cNvSpPr>
          <p:nvPr>
            <p:ph idx="1"/>
          </p:nvPr>
        </p:nvSpPr>
        <p:spPr>
          <a:xfrm>
            <a:off x="162709" y="1751480"/>
            <a:ext cx="5772150" cy="3200400"/>
          </a:xfrm>
        </p:spPr>
        <p:txBody>
          <a:bodyPr/>
          <a:lstStyle/>
          <a:p>
            <a:pPr eaLnBrk="1" hangingPunct="1">
              <a:lnSpc>
                <a:spcPct val="100000"/>
              </a:lnSpc>
              <a:spcBef>
                <a:spcPct val="50000"/>
              </a:spcBef>
              <a:buFont typeface="Times" pitchFamily="2" charset="0"/>
              <a:buBlip>
                <a:blip r:embed="rId3"/>
              </a:buBlip>
            </a:pPr>
            <a:r>
              <a:rPr lang="en-US" altLang="en-US" sz="2700" dirty="0"/>
              <a:t>Live cockroaches</a:t>
            </a:r>
          </a:p>
          <a:p>
            <a:pPr eaLnBrk="1" hangingPunct="1">
              <a:lnSpc>
                <a:spcPct val="100000"/>
              </a:lnSpc>
              <a:spcBef>
                <a:spcPct val="50000"/>
              </a:spcBef>
              <a:buFont typeface="Times" pitchFamily="2" charset="0"/>
              <a:buBlip>
                <a:blip r:embed="rId3"/>
              </a:buBlip>
            </a:pPr>
            <a:r>
              <a:rPr lang="en-US" altLang="en-US" sz="2700" dirty="0"/>
              <a:t>Dead cockroaches and their parts</a:t>
            </a:r>
          </a:p>
          <a:p>
            <a:pPr eaLnBrk="1" hangingPunct="1">
              <a:lnSpc>
                <a:spcPct val="100000"/>
              </a:lnSpc>
              <a:spcBef>
                <a:spcPct val="50000"/>
              </a:spcBef>
              <a:buFont typeface="Times" pitchFamily="2" charset="0"/>
              <a:buBlip>
                <a:blip r:embed="rId3"/>
              </a:buBlip>
            </a:pPr>
            <a:r>
              <a:rPr lang="en-US" altLang="en-US" sz="2700" dirty="0" err="1"/>
              <a:t>Frass</a:t>
            </a:r>
            <a:endParaRPr lang="en-US" altLang="en-US" sz="2700" dirty="0"/>
          </a:p>
          <a:p>
            <a:pPr eaLnBrk="1" hangingPunct="1">
              <a:lnSpc>
                <a:spcPct val="100000"/>
              </a:lnSpc>
              <a:spcBef>
                <a:spcPct val="50000"/>
              </a:spcBef>
              <a:buFont typeface="Times" pitchFamily="2" charset="0"/>
              <a:buBlip>
                <a:blip r:embed="rId3"/>
              </a:buBlip>
            </a:pPr>
            <a:r>
              <a:rPr lang="en-US" altLang="en-US" sz="2700" dirty="0"/>
              <a:t>Egg cases</a:t>
            </a:r>
          </a:p>
        </p:txBody>
      </p:sp>
      <p:sp>
        <p:nvSpPr>
          <p:cNvPr id="102404" name="Text Box 15">
            <a:extLst>
              <a:ext uri="{FF2B5EF4-FFF2-40B4-BE49-F238E27FC236}">
                <a16:creationId xmlns:a16="http://schemas.microsoft.com/office/drawing/2014/main" id="{FE80EA6D-CE17-DA4A-96B6-A51F8E42E7E1}"/>
              </a:ext>
            </a:extLst>
          </p:cNvPr>
          <p:cNvSpPr txBox="1">
            <a:spLocks noChangeArrowheads="1"/>
          </p:cNvSpPr>
          <p:nvPr/>
        </p:nvSpPr>
        <p:spPr bwMode="auto">
          <a:xfrm>
            <a:off x="7658100" y="5655470"/>
            <a:ext cx="4572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1050">
                <a:solidFill>
                  <a:srgbClr val="000000"/>
                </a:solidFill>
              </a:rPr>
              <a:t>11</a:t>
            </a:r>
          </a:p>
        </p:txBody>
      </p:sp>
      <p:pic>
        <p:nvPicPr>
          <p:cNvPr id="6" name="Picture 7" descr="IMG_7818">
            <a:extLst>
              <a:ext uri="{FF2B5EF4-FFF2-40B4-BE49-F238E27FC236}">
                <a16:creationId xmlns:a16="http://schemas.microsoft.com/office/drawing/2014/main" id="{7E0054DE-4EE5-2F4A-8852-DE5051414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456" y="3832338"/>
            <a:ext cx="4338805" cy="2892537"/>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DAC50C7-B341-1547-8D71-330FE1A6C123}"/>
              </a:ext>
            </a:extLst>
          </p:cNvPr>
          <p:cNvPicPr/>
          <p:nvPr/>
        </p:nvPicPr>
        <p:blipFill rotWithShape="1">
          <a:blip r:embed="rId5">
            <a:extLst>
              <a:ext uri="{28A0092B-C50C-407E-A947-70E740481C1C}">
                <a14:useLocalDpi xmlns:a14="http://schemas.microsoft.com/office/drawing/2010/main" val="0"/>
              </a:ext>
            </a:extLst>
          </a:blip>
          <a:srcRect l="26059" t="32618" r="23908" b="35323"/>
          <a:stretch/>
        </p:blipFill>
        <p:spPr bwMode="auto">
          <a:xfrm>
            <a:off x="5934859" y="1751480"/>
            <a:ext cx="3027606" cy="1985067"/>
          </a:xfrm>
          <a:prstGeom prst="rect">
            <a:avLst/>
          </a:prstGeom>
          <a:noFill/>
          <a:ln w="6350">
            <a:solidFill>
              <a:schemeClr val="tx1"/>
            </a:solidFill>
            <a:miter lim="800000"/>
            <a:headEnd/>
            <a:tailEnd/>
          </a:ln>
          <a:effectLst>
            <a:outerShdw dist="35921" dir="2700000" algn="ctr" rotWithShape="0">
              <a:srgbClr val="333333"/>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6587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a:extLst>
              <a:ext uri="{FF2B5EF4-FFF2-40B4-BE49-F238E27FC236}">
                <a16:creationId xmlns:a16="http://schemas.microsoft.com/office/drawing/2014/main" id="{DD5E025D-113F-8F41-AB22-A58BEA576442}"/>
              </a:ext>
            </a:extLst>
          </p:cNvPr>
          <p:cNvSpPr>
            <a:spLocks noGrp="1" noChangeArrowheads="1"/>
          </p:cNvSpPr>
          <p:nvPr>
            <p:ph type="title"/>
          </p:nvPr>
        </p:nvSpPr>
        <p:spPr>
          <a:xfrm>
            <a:off x="1155774" y="454510"/>
            <a:ext cx="5829300" cy="742950"/>
          </a:xfrm>
        </p:spPr>
        <p:txBody>
          <a:bodyPr anchor="ctr"/>
          <a:lstStyle/>
          <a:p>
            <a:pPr eaLnBrk="1" hangingPunct="1">
              <a:lnSpc>
                <a:spcPct val="80000"/>
              </a:lnSpc>
              <a:spcAft>
                <a:spcPct val="30000"/>
              </a:spcAft>
            </a:pPr>
            <a:r>
              <a:rPr lang="en-US" altLang="en-US" dirty="0"/>
              <a:t>Signs of cockroaches</a:t>
            </a:r>
          </a:p>
        </p:txBody>
      </p:sp>
      <p:sp>
        <p:nvSpPr>
          <p:cNvPr id="102404" name="Text Box 15">
            <a:extLst>
              <a:ext uri="{FF2B5EF4-FFF2-40B4-BE49-F238E27FC236}">
                <a16:creationId xmlns:a16="http://schemas.microsoft.com/office/drawing/2014/main" id="{FE80EA6D-CE17-DA4A-96B6-A51F8E42E7E1}"/>
              </a:ext>
            </a:extLst>
          </p:cNvPr>
          <p:cNvSpPr txBox="1">
            <a:spLocks noChangeArrowheads="1"/>
          </p:cNvSpPr>
          <p:nvPr/>
        </p:nvSpPr>
        <p:spPr bwMode="auto">
          <a:xfrm>
            <a:off x="7658100" y="5655470"/>
            <a:ext cx="4572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1050">
                <a:solidFill>
                  <a:srgbClr val="000000"/>
                </a:solidFill>
              </a:rPr>
              <a:t>11</a:t>
            </a:r>
          </a:p>
        </p:txBody>
      </p:sp>
      <p:pic>
        <p:nvPicPr>
          <p:cNvPr id="11" name="Picture 10">
            <a:extLst>
              <a:ext uri="{FF2B5EF4-FFF2-40B4-BE49-F238E27FC236}">
                <a16:creationId xmlns:a16="http://schemas.microsoft.com/office/drawing/2014/main" id="{0F1CF02E-E073-5445-9CF6-532B1B8CADC7}"/>
              </a:ext>
            </a:extLst>
          </p:cNvPr>
          <p:cNvPicPr>
            <a:picLocks noChangeAspect="1"/>
          </p:cNvPicPr>
          <p:nvPr/>
        </p:nvPicPr>
        <p:blipFill rotWithShape="1">
          <a:blip r:embed="rId4">
            <a:extLst>
              <a:ext uri="{BEBA8EAE-BF5A-486C-A8C5-ECC9F3942E4B}">
                <a14:imgProps xmlns:a14="http://schemas.microsoft.com/office/drawing/2010/main">
                  <a14:imgLayer>
                    <a14:imgEffect>
                      <a14:sharpenSoften amount="50000"/>
                    </a14:imgEffect>
                  </a14:imgLayer>
                </a14:imgProps>
              </a:ext>
            </a:extLst>
          </a:blip>
          <a:srcRect l="40089" t="15466" r="19686" b="12078"/>
          <a:stretch/>
        </p:blipFill>
        <p:spPr>
          <a:xfrm rot="5400000">
            <a:off x="930303" y="1351637"/>
            <a:ext cx="4139797" cy="5592769"/>
          </a:xfrm>
          <a:prstGeom prst="rect">
            <a:avLst/>
          </a:prstGeom>
          <a:noFill/>
          <a:ln w="6350">
            <a:solidFill>
              <a:schemeClr val="tx1"/>
            </a:solidFill>
            <a:miter lim="800000"/>
            <a:headEnd/>
            <a:tailEnd/>
          </a:ln>
          <a:effectLst>
            <a:outerShdw dist="35921" dir="2700000" algn="ctr" rotWithShape="0">
              <a:srgbClr val="333333"/>
            </a:outerShdw>
          </a:effectLst>
        </p:spPr>
      </p:pic>
      <p:pic>
        <p:nvPicPr>
          <p:cNvPr id="15" name="Picture 14">
            <a:extLst>
              <a:ext uri="{FF2B5EF4-FFF2-40B4-BE49-F238E27FC236}">
                <a16:creationId xmlns:a16="http://schemas.microsoft.com/office/drawing/2014/main" id="{C536D754-9E1F-8F46-A64A-8774B92A55E6}"/>
              </a:ext>
            </a:extLst>
          </p:cNvPr>
          <p:cNvPicPr>
            <a:picLocks noChangeAspect="1"/>
          </p:cNvPicPr>
          <p:nvPr/>
        </p:nvPicPr>
        <p:blipFill rotWithShape="1">
          <a:blip r:embed="rId5"/>
          <a:srcRect l="29020" t="38170" r="31451" b="14026"/>
          <a:stretch/>
        </p:blipFill>
        <p:spPr>
          <a:xfrm rot="5400000">
            <a:off x="5844160" y="2779364"/>
            <a:ext cx="3282678" cy="2977366"/>
          </a:xfrm>
          <a:prstGeom prst="rect">
            <a:avLst/>
          </a:prstGeom>
          <a:noFill/>
          <a:ln w="6350">
            <a:solidFill>
              <a:schemeClr val="tx1"/>
            </a:solidFill>
            <a:miter lim="800000"/>
            <a:headEnd/>
            <a:tailEnd/>
          </a:ln>
          <a:effectLst>
            <a:outerShdw dist="35921" dir="2700000" algn="ctr" rotWithShape="0">
              <a:srgbClr val="333333"/>
            </a:outerShdw>
          </a:effectLst>
        </p:spPr>
      </p:pic>
    </p:spTree>
    <p:extLst>
      <p:ext uri="{BB962C8B-B14F-4D97-AF65-F5344CB8AC3E}">
        <p14:creationId xmlns:p14="http://schemas.microsoft.com/office/powerpoint/2010/main" val="2310590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2" name="Rectangle 12">
            <a:extLst>
              <a:ext uri="{FF2B5EF4-FFF2-40B4-BE49-F238E27FC236}">
                <a16:creationId xmlns:a16="http://schemas.microsoft.com/office/drawing/2014/main" id="{F20ABD2C-2B44-7144-AB06-20BF397BBCCD}"/>
              </a:ext>
            </a:extLst>
          </p:cNvPr>
          <p:cNvSpPr>
            <a:spLocks noGrp="1" noChangeArrowheads="1"/>
          </p:cNvSpPr>
          <p:nvPr>
            <p:ph type="title"/>
          </p:nvPr>
        </p:nvSpPr>
        <p:spPr/>
        <p:txBody>
          <a:bodyPr/>
          <a:lstStyle/>
          <a:p>
            <a:r>
              <a:rPr lang="en-US" altLang="en-US"/>
              <a:t>Dead cockroaches</a:t>
            </a:r>
          </a:p>
        </p:txBody>
      </p:sp>
      <p:sp>
        <p:nvSpPr>
          <p:cNvPr id="106498" name="Rectangle 6">
            <a:extLst>
              <a:ext uri="{FF2B5EF4-FFF2-40B4-BE49-F238E27FC236}">
                <a16:creationId xmlns:a16="http://schemas.microsoft.com/office/drawing/2014/main" id="{516142B7-4F71-3844-8E2F-42BCF578CDDC}"/>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0F7759DC-0962-4242-844C-D3383EA887DD}" type="slidenum">
              <a:rPr lang="en-US" altLang="en-US" sz="1050">
                <a:solidFill>
                  <a:srgbClr val="000000"/>
                </a:solidFill>
              </a:rPr>
              <a:pPr>
                <a:lnSpc>
                  <a:spcPct val="100000"/>
                </a:lnSpc>
                <a:spcBef>
                  <a:spcPct val="0"/>
                </a:spcBef>
                <a:buFontTx/>
                <a:buNone/>
              </a:pPr>
              <a:t>8</a:t>
            </a:fld>
            <a:endParaRPr lang="en-US" altLang="en-US" sz="1050">
              <a:solidFill>
                <a:srgbClr val="000000"/>
              </a:solidFill>
            </a:endParaRPr>
          </a:p>
        </p:txBody>
      </p:sp>
      <p:sp>
        <p:nvSpPr>
          <p:cNvPr id="106499" name="Text Box 17">
            <a:extLst>
              <a:ext uri="{FF2B5EF4-FFF2-40B4-BE49-F238E27FC236}">
                <a16:creationId xmlns:a16="http://schemas.microsoft.com/office/drawing/2014/main" id="{CFA73083-CAA4-B64E-83D6-47F24035E1AF}"/>
              </a:ext>
            </a:extLst>
          </p:cNvPr>
          <p:cNvSpPr txBox="1">
            <a:spLocks noChangeArrowheads="1"/>
          </p:cNvSpPr>
          <p:nvPr/>
        </p:nvSpPr>
        <p:spPr bwMode="auto">
          <a:xfrm>
            <a:off x="1314450" y="3886201"/>
            <a:ext cx="12573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1350">
                <a:solidFill>
                  <a:srgbClr val="FFFFFF"/>
                </a:solidFill>
              </a:rPr>
              <a:t>Dead</a:t>
            </a:r>
          </a:p>
        </p:txBody>
      </p:sp>
      <p:pic>
        <p:nvPicPr>
          <p:cNvPr id="106500" name="Picture 7" descr="IMG_7818">
            <a:extLst>
              <a:ext uri="{FF2B5EF4-FFF2-40B4-BE49-F238E27FC236}">
                <a16:creationId xmlns:a16="http://schemas.microsoft.com/office/drawing/2014/main" id="{6C54614A-4213-5344-B431-072F107C5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1771651"/>
            <a:ext cx="4457699" cy="2971799"/>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pic>
        <p:nvPicPr>
          <p:cNvPr id="106501" name="Picture 9" descr="DSCN3851">
            <a:extLst>
              <a:ext uri="{FF2B5EF4-FFF2-40B4-BE49-F238E27FC236}">
                <a16:creationId xmlns:a16="http://schemas.microsoft.com/office/drawing/2014/main" id="{867020FD-979E-FE46-8D45-38CB02C8D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190" r="-34"/>
          <a:stretch>
            <a:fillRect/>
          </a:stretch>
        </p:blipFill>
        <p:spPr bwMode="auto">
          <a:xfrm rot="5395094">
            <a:off x="5175774" y="1766441"/>
            <a:ext cx="3059310" cy="2893819"/>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106503" name="Rectangle 13">
            <a:extLst>
              <a:ext uri="{FF2B5EF4-FFF2-40B4-BE49-F238E27FC236}">
                <a16:creationId xmlns:a16="http://schemas.microsoft.com/office/drawing/2014/main" id="{77E4F908-234F-6C43-851F-329559BAAC35}"/>
              </a:ext>
            </a:extLst>
          </p:cNvPr>
          <p:cNvSpPr>
            <a:spLocks noChangeArrowheads="1"/>
          </p:cNvSpPr>
          <p:nvPr/>
        </p:nvSpPr>
        <p:spPr bwMode="auto">
          <a:xfrm rot="10800000" flipV="1">
            <a:off x="1543050" y="4743450"/>
            <a:ext cx="35433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1800" b="1">
                <a:solidFill>
                  <a:srgbClr val="000000"/>
                </a:solidFill>
              </a:rPr>
              <a:t>German cockroaches </a:t>
            </a:r>
            <a:br>
              <a:rPr lang="en-US" altLang="en-US" sz="1800" b="1">
                <a:solidFill>
                  <a:srgbClr val="000000"/>
                </a:solidFill>
              </a:rPr>
            </a:br>
            <a:r>
              <a:rPr lang="en-US" altLang="en-US" sz="1800" b="1">
                <a:solidFill>
                  <a:srgbClr val="000000"/>
                </a:solidFill>
              </a:rPr>
              <a:t>on a sticky trap</a:t>
            </a:r>
          </a:p>
        </p:txBody>
      </p:sp>
      <p:sp>
        <p:nvSpPr>
          <p:cNvPr id="106504" name="Rectangle 14">
            <a:extLst>
              <a:ext uri="{FF2B5EF4-FFF2-40B4-BE49-F238E27FC236}">
                <a16:creationId xmlns:a16="http://schemas.microsoft.com/office/drawing/2014/main" id="{F80250C9-5D63-A841-AB85-DBCE7D64D70D}"/>
              </a:ext>
            </a:extLst>
          </p:cNvPr>
          <p:cNvSpPr>
            <a:spLocks noChangeArrowheads="1"/>
          </p:cNvSpPr>
          <p:nvPr/>
        </p:nvSpPr>
        <p:spPr bwMode="auto">
          <a:xfrm>
            <a:off x="5257800" y="4800600"/>
            <a:ext cx="2743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1800" b="1">
                <a:solidFill>
                  <a:srgbClr val="000000"/>
                </a:solidFill>
              </a:rPr>
              <a:t>Brown banded cockroaches</a:t>
            </a:r>
            <a:br>
              <a:rPr lang="en-US" altLang="en-US" sz="1800" b="1">
                <a:solidFill>
                  <a:srgbClr val="000000"/>
                </a:solidFill>
              </a:rPr>
            </a:br>
            <a:r>
              <a:rPr lang="en-US" altLang="en-US" sz="1800" b="1">
                <a:solidFill>
                  <a:srgbClr val="000000"/>
                </a:solidFill>
              </a:rPr>
              <a:t>by a door hinge</a:t>
            </a:r>
          </a:p>
        </p:txBody>
      </p:sp>
    </p:spTree>
    <p:extLst>
      <p:ext uri="{BB962C8B-B14F-4D97-AF65-F5344CB8AC3E}">
        <p14:creationId xmlns:p14="http://schemas.microsoft.com/office/powerpoint/2010/main" val="1734482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12">
            <a:extLst>
              <a:ext uri="{FF2B5EF4-FFF2-40B4-BE49-F238E27FC236}">
                <a16:creationId xmlns:a16="http://schemas.microsoft.com/office/drawing/2014/main" id="{7B21AEB1-C0A4-0E47-A753-B8A3862BE1DA}"/>
              </a:ext>
            </a:extLst>
          </p:cNvPr>
          <p:cNvSpPr>
            <a:spLocks noGrp="1" noChangeArrowheads="1"/>
          </p:cNvSpPr>
          <p:nvPr>
            <p:ph type="title"/>
          </p:nvPr>
        </p:nvSpPr>
        <p:spPr/>
        <p:txBody>
          <a:bodyPr/>
          <a:lstStyle/>
          <a:p>
            <a:r>
              <a:rPr lang="en-US" altLang="en-US"/>
              <a:t>Frass</a:t>
            </a:r>
          </a:p>
        </p:txBody>
      </p:sp>
      <p:sp>
        <p:nvSpPr>
          <p:cNvPr id="108546" name="Rectangle 6">
            <a:extLst>
              <a:ext uri="{FF2B5EF4-FFF2-40B4-BE49-F238E27FC236}">
                <a16:creationId xmlns:a16="http://schemas.microsoft.com/office/drawing/2014/main" id="{E3C30A36-317F-C84C-B414-5D3F06DF9B90}"/>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2400">
                <a:solidFill>
                  <a:schemeClr val="tx1"/>
                </a:solidFill>
                <a:latin typeface="Arial" panose="020B0604020202020204" pitchFamily="34" charset="0"/>
                <a:ea typeface="Osaka" panose="020B0600000000000000" pitchFamily="34" charset="-128"/>
              </a:defRPr>
            </a:lvl1pPr>
            <a:lvl2pPr marL="557213" indent="-214313">
              <a:spcBef>
                <a:spcPct val="20000"/>
              </a:spcBef>
              <a:buChar char="–"/>
              <a:defRPr sz="2100">
                <a:solidFill>
                  <a:schemeClr val="tx1"/>
                </a:solidFill>
                <a:latin typeface="Arial" panose="020B0604020202020204" pitchFamily="34" charset="0"/>
                <a:ea typeface="Osaka" panose="020B0600000000000000" pitchFamily="34" charset="-128"/>
              </a:defRPr>
            </a:lvl2pPr>
            <a:lvl3pPr marL="857250" indent="-171450">
              <a:spcBef>
                <a:spcPct val="20000"/>
              </a:spcBef>
              <a:buChar char="•"/>
              <a:defRPr sz="1800">
                <a:solidFill>
                  <a:schemeClr val="tx1"/>
                </a:solidFill>
                <a:latin typeface="Arial" panose="020B0604020202020204" pitchFamily="34" charset="0"/>
                <a:ea typeface="Osaka" panose="020B0600000000000000" pitchFamily="34" charset="-128"/>
              </a:defRPr>
            </a:lvl3pPr>
            <a:lvl4pPr marL="1200150" indent="-171450">
              <a:spcBef>
                <a:spcPct val="20000"/>
              </a:spcBef>
              <a:buChar char="–"/>
              <a:defRPr sz="1500">
                <a:solidFill>
                  <a:schemeClr val="tx1"/>
                </a:solidFill>
                <a:latin typeface="Arial" panose="020B0604020202020204" pitchFamily="34" charset="0"/>
                <a:ea typeface="Osaka" panose="020B0600000000000000" pitchFamily="34" charset="-128"/>
              </a:defRPr>
            </a:lvl4pPr>
            <a:lvl5pPr marL="1543050" indent="-171450">
              <a:spcBef>
                <a:spcPct val="20000"/>
              </a:spcBef>
              <a:buChar char="»"/>
              <a:defRPr sz="1500">
                <a:solidFill>
                  <a:schemeClr val="tx1"/>
                </a:solidFill>
                <a:latin typeface="Arial" panose="020B0604020202020204" pitchFamily="34" charset="0"/>
                <a:ea typeface="Osaka" panose="020B0600000000000000" pitchFamily="34" charset="-128"/>
              </a:defRPr>
            </a:lvl5pPr>
            <a:lvl6pPr marL="18859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6pPr>
            <a:lvl7pPr marL="22288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7pPr>
            <a:lvl8pPr marL="25717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8pPr>
            <a:lvl9pPr marL="2914650" indent="-171450" defTabSz="342900" eaLnBrk="0" fontAlgn="base" hangingPunct="0">
              <a:spcBef>
                <a:spcPct val="20000"/>
              </a:spcBef>
              <a:spcAft>
                <a:spcPct val="0"/>
              </a:spcAft>
              <a:buChar char="»"/>
              <a:defRPr sz="15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ECBCEAA4-C7D8-4C4D-B6C4-7A614D04E2D2}" type="slidenum">
              <a:rPr lang="en-US" altLang="en-US" sz="1050">
                <a:solidFill>
                  <a:srgbClr val="000000"/>
                </a:solidFill>
              </a:rPr>
              <a:pPr>
                <a:lnSpc>
                  <a:spcPct val="100000"/>
                </a:lnSpc>
                <a:spcBef>
                  <a:spcPct val="0"/>
                </a:spcBef>
                <a:buFontTx/>
                <a:buNone/>
              </a:pPr>
              <a:t>9</a:t>
            </a:fld>
            <a:endParaRPr lang="en-US" altLang="en-US" sz="1050">
              <a:solidFill>
                <a:srgbClr val="000000"/>
              </a:solidFill>
            </a:endParaRPr>
          </a:p>
        </p:txBody>
      </p:sp>
      <p:grpSp>
        <p:nvGrpSpPr>
          <p:cNvPr id="108552" name="Group 18">
            <a:extLst>
              <a:ext uri="{FF2B5EF4-FFF2-40B4-BE49-F238E27FC236}">
                <a16:creationId xmlns:a16="http://schemas.microsoft.com/office/drawing/2014/main" id="{C718B549-DAC9-5B46-9F50-484D84A42746}"/>
              </a:ext>
            </a:extLst>
          </p:cNvPr>
          <p:cNvGrpSpPr>
            <a:grpSpLocks/>
          </p:cNvGrpSpPr>
          <p:nvPr/>
        </p:nvGrpSpPr>
        <p:grpSpPr bwMode="auto">
          <a:xfrm>
            <a:off x="5486400" y="3486150"/>
            <a:ext cx="2171700" cy="2343150"/>
            <a:chOff x="336" y="2160"/>
            <a:chExt cx="1824" cy="1968"/>
          </a:xfrm>
        </p:grpSpPr>
        <p:pic>
          <p:nvPicPr>
            <p:cNvPr id="108555" name="Picture 13" descr="frass clock">
              <a:extLst>
                <a:ext uri="{FF2B5EF4-FFF2-40B4-BE49-F238E27FC236}">
                  <a16:creationId xmlns:a16="http://schemas.microsoft.com/office/drawing/2014/main" id="{943C0ECA-3B73-C547-8057-F03281E96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2160"/>
              <a:ext cx="1824" cy="1968"/>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108556" name="Rectangle 17">
              <a:extLst>
                <a:ext uri="{FF2B5EF4-FFF2-40B4-BE49-F238E27FC236}">
                  <a16:creationId xmlns:a16="http://schemas.microsoft.com/office/drawing/2014/main" id="{23D82A65-26C7-E845-8871-9035D83D47A4}"/>
                </a:ext>
              </a:extLst>
            </p:cNvPr>
            <p:cNvSpPr>
              <a:spLocks noChangeArrowheads="1"/>
            </p:cNvSpPr>
            <p:nvPr/>
          </p:nvSpPr>
          <p:spPr bwMode="auto">
            <a:xfrm rot="-8730">
              <a:off x="528" y="3600"/>
              <a:ext cx="148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1800" b="1">
                  <a:solidFill>
                    <a:srgbClr val="000000"/>
                  </a:solidFill>
                </a:rPr>
                <a:t>Behind the wall clock</a:t>
              </a:r>
            </a:p>
          </p:txBody>
        </p:sp>
      </p:grpSp>
      <p:pic>
        <p:nvPicPr>
          <p:cNvPr id="108553" name="Picture 21" descr="Clock">
            <a:extLst>
              <a:ext uri="{FF2B5EF4-FFF2-40B4-BE49-F238E27FC236}">
                <a16:creationId xmlns:a16="http://schemas.microsoft.com/office/drawing/2014/main" id="{04EC6898-D003-9543-96EF-7187B082B8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631" t="5000" r="3339"/>
          <a:stretch>
            <a:fillRect/>
          </a:stretch>
        </p:blipFill>
        <p:spPr bwMode="auto">
          <a:xfrm>
            <a:off x="3829050" y="2114550"/>
            <a:ext cx="2000250" cy="2171700"/>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08554" name="Rectangle 19">
            <a:extLst>
              <a:ext uri="{FF2B5EF4-FFF2-40B4-BE49-F238E27FC236}">
                <a16:creationId xmlns:a16="http://schemas.microsoft.com/office/drawing/2014/main" id="{427F72F4-75FE-2442-9111-46EDD8218702}"/>
              </a:ext>
            </a:extLst>
          </p:cNvPr>
          <p:cNvSpPr>
            <a:spLocks noChangeArrowheads="1"/>
          </p:cNvSpPr>
          <p:nvPr/>
        </p:nvSpPr>
        <p:spPr bwMode="auto">
          <a:xfrm rot="21591270">
            <a:off x="3944541" y="3886200"/>
            <a:ext cx="177045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1800" b="1">
                <a:solidFill>
                  <a:srgbClr val="000000"/>
                </a:solidFill>
              </a:rPr>
              <a:t>Wall clock</a:t>
            </a:r>
          </a:p>
        </p:txBody>
      </p:sp>
      <p:pic>
        <p:nvPicPr>
          <p:cNvPr id="13" name="Picture 12">
            <a:extLst>
              <a:ext uri="{FF2B5EF4-FFF2-40B4-BE49-F238E27FC236}">
                <a16:creationId xmlns:a16="http://schemas.microsoft.com/office/drawing/2014/main" id="{7F02EEEA-7709-394C-9AE6-735CE4234E42}"/>
              </a:ext>
            </a:extLst>
          </p:cNvPr>
          <p:cNvPicPr>
            <a:picLocks noChangeAspect="1"/>
          </p:cNvPicPr>
          <p:nvPr/>
        </p:nvPicPr>
        <p:blipFill rotWithShape="1">
          <a:blip r:embed="rId6"/>
          <a:srcRect l="6421" r="30284" b="6400"/>
          <a:stretch/>
        </p:blipFill>
        <p:spPr>
          <a:xfrm rot="5400000">
            <a:off x="4180771" y="1553894"/>
            <a:ext cx="4340711" cy="4814328"/>
          </a:xfrm>
          <a:prstGeom prst="rect">
            <a:avLst/>
          </a:prstGeom>
          <a:noFill/>
          <a:ln w="6350">
            <a:solidFill>
              <a:schemeClr val="tx1"/>
            </a:solidFill>
            <a:miter lim="800000"/>
            <a:headEnd/>
            <a:tailEnd/>
          </a:ln>
          <a:effectLst>
            <a:outerShdw dist="35921" dir="2700000" algn="ctr" rotWithShape="0">
              <a:srgbClr val="333333"/>
            </a:outerShdw>
          </a:effectLst>
        </p:spPr>
      </p:pic>
      <p:pic>
        <p:nvPicPr>
          <p:cNvPr id="14" name="Picture 13">
            <a:extLst>
              <a:ext uri="{FF2B5EF4-FFF2-40B4-BE49-F238E27FC236}">
                <a16:creationId xmlns:a16="http://schemas.microsoft.com/office/drawing/2014/main" id="{B23CE968-A935-9540-9557-B17E853D2C41}"/>
              </a:ext>
            </a:extLst>
          </p:cNvPr>
          <p:cNvPicPr>
            <a:picLocks noChangeAspect="1"/>
          </p:cNvPicPr>
          <p:nvPr/>
        </p:nvPicPr>
        <p:blipFill rotWithShape="1">
          <a:blip r:embed="rId7"/>
          <a:srcRect t="13348" r="5001"/>
          <a:stretch/>
        </p:blipFill>
        <p:spPr>
          <a:xfrm rot="10800000">
            <a:off x="102307" y="4067619"/>
            <a:ext cx="3726742" cy="2549488"/>
          </a:xfrm>
          <a:prstGeom prst="rect">
            <a:avLst/>
          </a:prstGeom>
          <a:noFill/>
          <a:ln w="6350">
            <a:solidFill>
              <a:schemeClr val="tx1"/>
            </a:solidFill>
            <a:miter lim="800000"/>
            <a:headEnd/>
            <a:tailEnd/>
          </a:ln>
          <a:effectLst>
            <a:outerShdw dist="35921" dir="2700000" algn="ctr" rotWithShape="0">
              <a:srgbClr val="333333"/>
            </a:outerShdw>
          </a:effectLst>
        </p:spPr>
      </p:pic>
    </p:spTree>
    <p:extLst>
      <p:ext uri="{BB962C8B-B14F-4D97-AF65-F5344CB8AC3E}">
        <p14:creationId xmlns:p14="http://schemas.microsoft.com/office/powerpoint/2010/main" val="412891579"/>
      </p:ext>
    </p:extLst>
  </p:cSld>
  <p:clrMapOvr>
    <a:masterClrMapping/>
  </p:clrMapOvr>
</p:sld>
</file>

<file path=ppt/theme/theme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57200" rtl="0" eaLnBrk="0" fontAlgn="base" latinLnBrk="0" hangingPunct="0">
          <a:lnSpc>
            <a:spcPct val="96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57200" rtl="0" eaLnBrk="0" fontAlgn="base" latinLnBrk="0" hangingPunct="0">
          <a:lnSpc>
            <a:spcPct val="96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57200" rtl="0" eaLnBrk="0" fontAlgn="base" latinLnBrk="0" hangingPunct="0">
          <a:lnSpc>
            <a:spcPct val="96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57200" rtl="0" eaLnBrk="0" fontAlgn="base" latinLnBrk="0" hangingPunct="0">
          <a:lnSpc>
            <a:spcPct val="96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BA90329B-22C0-B04B-BB1F-4005572CD491}" vid="{D3281F65-E870-B248-9618-508F5A3A666F}"/>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4887B109-F7A7-8841-A031-BCA02AE4DC46}" vid="{01BE03D2-AB82-314F-AC39-FA07499F0AED}"/>
    </a:ext>
  </a:extLst>
</a:theme>
</file>

<file path=ppt/theme/theme5.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BA90329B-22C0-B04B-BB1F-4005572CD491}" vid="{D3281F65-E870-B248-9618-508F5A3A666F}"/>
    </a:ext>
  </a:ext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4887B109-F7A7-8841-A031-BCA02AE4DC46}" vid="{01BE03D2-AB82-314F-AC39-FA07499F0AE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1627</TotalTime>
  <Words>6981</Words>
  <Application>Microsoft Macintosh PowerPoint</Application>
  <PresentationFormat>On-screen Show (4:3)</PresentationFormat>
  <Paragraphs>567</Paragraphs>
  <Slides>36</Slides>
  <Notes>35</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36</vt:i4>
      </vt:variant>
    </vt:vector>
  </HeadingPairs>
  <TitlesOfParts>
    <vt:vector size="52" baseType="lpstr">
      <vt:lpstr>ＭＳ Ｐゴシック</vt:lpstr>
      <vt:lpstr>Osaka</vt:lpstr>
      <vt:lpstr>ヒラギノ角ゴ Pro W3</vt:lpstr>
      <vt:lpstr>Arial</vt:lpstr>
      <vt:lpstr>Calibri</vt:lpstr>
      <vt:lpstr>Calibri Light</vt:lpstr>
      <vt:lpstr>Lucida Grande</vt:lpstr>
      <vt:lpstr>Times</vt:lpstr>
      <vt:lpstr>Times New Roman</vt:lpstr>
      <vt:lpstr>2_Blank Presentation</vt:lpstr>
      <vt:lpstr>Blank Presentation</vt:lpstr>
      <vt:lpstr>Theme1</vt:lpstr>
      <vt:lpstr>Custom Design</vt:lpstr>
      <vt:lpstr>1_Theme1</vt:lpstr>
      <vt:lpstr>1_Blank Presentation</vt:lpstr>
      <vt:lpstr>1_Custom Design</vt:lpstr>
      <vt:lpstr>Introduction to Cockroaches</vt:lpstr>
      <vt:lpstr>Cockroaches</vt:lpstr>
      <vt:lpstr>What is a cockroach?</vt:lpstr>
      <vt:lpstr>Cockroaches are  Health Hazards</vt:lpstr>
      <vt:lpstr>PowerPoint Presentation</vt:lpstr>
      <vt:lpstr>Signs of cockroaches</vt:lpstr>
      <vt:lpstr>Signs of cockroaches</vt:lpstr>
      <vt:lpstr>Dead cockroaches</vt:lpstr>
      <vt:lpstr>Frass</vt:lpstr>
      <vt:lpstr>Where cockroaches live</vt:lpstr>
      <vt:lpstr>What cockroaches eat</vt:lpstr>
      <vt:lpstr>Where cockroaches drink</vt:lpstr>
      <vt:lpstr>Think like a cockroach</vt:lpstr>
      <vt:lpstr>Think like a cockroach</vt:lpstr>
      <vt:lpstr>Got cockroaches? Now what?</vt:lpstr>
      <vt:lpstr>Sanitation first!</vt:lpstr>
      <vt:lpstr>Residents</vt:lpstr>
      <vt:lpstr>Sanitation</vt:lpstr>
      <vt:lpstr>Recycling &amp; Trash </vt:lpstr>
      <vt:lpstr>Staff</vt:lpstr>
      <vt:lpstr>Exclusion</vt:lpstr>
      <vt:lpstr>Inspection</vt:lpstr>
      <vt:lpstr>Pest Management Professionals</vt:lpstr>
      <vt:lpstr>Vacuum</vt:lpstr>
      <vt:lpstr>Monitors</vt:lpstr>
      <vt:lpstr>Exclusion</vt:lpstr>
      <vt:lpstr>Treatment</vt:lpstr>
      <vt:lpstr>Baits</vt:lpstr>
      <vt:lpstr>Baits</vt:lpstr>
      <vt:lpstr>Dusts</vt:lpstr>
      <vt:lpstr>Insect growth regulators (IGRs)</vt:lpstr>
      <vt:lpstr>Ineffective and Unsafe</vt:lpstr>
      <vt:lpstr>IPM practice</vt:lpstr>
      <vt:lpstr>PowerPoint Presentation</vt:lpstr>
      <vt:lpstr>Module Review or Workplan (What will you do now?)</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Susannah K. Reese</dc:creator>
  <cp:lastModifiedBy>Susannah K. Reese</cp:lastModifiedBy>
  <cp:revision>26</cp:revision>
  <dcterms:created xsi:type="dcterms:W3CDTF">2019-03-04T19:04:10Z</dcterms:created>
  <dcterms:modified xsi:type="dcterms:W3CDTF">2020-02-21T19:12:57Z</dcterms:modified>
</cp:coreProperties>
</file>